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258" r:id="rId3"/>
    <p:sldId id="260" r:id="rId4"/>
    <p:sldId id="259" r:id="rId5"/>
    <p:sldId id="262" r:id="rId6"/>
    <p:sldId id="261" r:id="rId7"/>
    <p:sldId id="265" r:id="rId8"/>
    <p:sldId id="264" r:id="rId9"/>
    <p:sldId id="266" r:id="rId10"/>
    <p:sldId id="267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78" r:id="rId21"/>
    <p:sldId id="281" r:id="rId22"/>
    <p:sldId id="292" r:id="rId23"/>
    <p:sldId id="268" r:id="rId24"/>
    <p:sldId id="271" r:id="rId25"/>
    <p:sldId id="272" r:id="rId26"/>
    <p:sldId id="273" r:id="rId27"/>
    <p:sldId id="274" r:id="rId28"/>
    <p:sldId id="275" r:id="rId29"/>
    <p:sldId id="276" r:id="rId30"/>
    <p:sldId id="277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8101"/>
    <a:srgbClr val="BF7A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2AB155-F812-49BA-A0EA-3D7F2FBE68C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D8455F76-1E20-415B-927B-AF2DA719218E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/>
              </a:solidFill>
              <a:latin typeface="NeoSans" panose="02000506020000020004" pitchFamily="50" charset="0"/>
            </a:rPr>
            <a:t>Requirements</a:t>
          </a:r>
          <a:endParaRPr lang="en-US" sz="1600" dirty="0">
            <a:solidFill>
              <a:schemeClr val="bg1"/>
            </a:solidFill>
            <a:latin typeface="NeoSans" panose="02000506020000020004" pitchFamily="50" charset="0"/>
          </a:endParaRPr>
        </a:p>
      </dgm:t>
    </dgm:pt>
    <dgm:pt modelId="{DF5B4D82-5EA4-44EB-999B-23D4425C7CCE}" type="parTrans" cxnId="{2D47C16F-3EC8-42D4-A369-53D9D28845C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14384A-EE2A-4332-87A3-16A07D9213A8}" type="sibTrans" cxnId="{2D47C16F-3EC8-42D4-A369-53D9D28845C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3D7E78D-88CF-44DD-A73D-917C42665DB9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bg1"/>
              </a:solidFill>
              <a:latin typeface="NeoSans" panose="02000506020000020004" pitchFamily="50" charset="0"/>
            </a:rPr>
            <a:t>Database</a:t>
          </a:r>
          <a:endParaRPr lang="en-US" sz="1400" dirty="0">
            <a:solidFill>
              <a:schemeClr val="bg1"/>
            </a:solidFill>
            <a:latin typeface="NeoSans" panose="02000506020000020004" pitchFamily="50" charset="0"/>
          </a:endParaRPr>
        </a:p>
      </dgm:t>
    </dgm:pt>
    <dgm:pt modelId="{53BD5876-443B-45D1-B6AD-255E967F8C4E}" type="parTrans" cxnId="{639A4407-E9FD-43A8-ABF4-DB5936BF5FC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3754587-0847-43CA-BE56-9A773F3A0407}" type="sibTrans" cxnId="{639A4407-E9FD-43A8-ABF4-DB5936BF5FC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49F7694-931C-458B-8CDD-1C3C4094D609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bg1"/>
              </a:solidFill>
              <a:latin typeface="NeoSans" panose="02000506020000020004" pitchFamily="50" charset="0"/>
            </a:rPr>
            <a:t>Web Service</a:t>
          </a:r>
          <a:endParaRPr lang="en-US" sz="1400" dirty="0">
            <a:solidFill>
              <a:schemeClr val="bg1"/>
            </a:solidFill>
            <a:latin typeface="NeoSans" panose="02000506020000020004" pitchFamily="50" charset="0"/>
          </a:endParaRPr>
        </a:p>
      </dgm:t>
    </dgm:pt>
    <dgm:pt modelId="{41AD0506-B872-49FB-88C8-27B3661C4EAA}" type="parTrans" cxnId="{EB0E3F73-26FA-406B-9A30-F63DF98BAA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D8336C0-90E8-4FAA-A86A-2290D9D8F105}" type="sibTrans" cxnId="{EB0E3F73-26FA-406B-9A30-F63DF98BAAC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61E087-E88E-4176-98A4-1929344DC18F}">
      <dgm:prSet custT="1"/>
      <dgm:spPr/>
      <dgm:t>
        <a:bodyPr/>
        <a:lstStyle/>
        <a:p>
          <a:r>
            <a:rPr lang="en-US" sz="1400" dirty="0" err="1" smtClean="0">
              <a:solidFill>
                <a:schemeClr val="bg1"/>
              </a:solidFill>
              <a:latin typeface="NeoSans" panose="02000506020000020004" pitchFamily="50" charset="0"/>
            </a:rPr>
            <a:t>Xampp</a:t>
          </a:r>
          <a:endParaRPr lang="en-US" sz="1400" dirty="0">
            <a:solidFill>
              <a:schemeClr val="bg1"/>
            </a:solidFill>
            <a:latin typeface="NeoSans" panose="02000506020000020004" pitchFamily="50" charset="0"/>
          </a:endParaRPr>
        </a:p>
      </dgm:t>
    </dgm:pt>
    <dgm:pt modelId="{8262C464-2B7F-4E9B-A6F8-6B57AF99A0F9}" type="parTrans" cxnId="{686213B3-1C4A-4E97-A295-6A2AB47D5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D5ECE0-9AC6-4F15-943A-D3E7E238C050}" type="sibTrans" cxnId="{686213B3-1C4A-4E97-A295-6A2AB47D51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B12A8DC-F3EB-4F38-AC04-7C52660C9AA5}">
      <dgm:prSet custT="1"/>
      <dgm:spPr/>
      <dgm:t>
        <a:bodyPr/>
        <a:lstStyle/>
        <a:p>
          <a:r>
            <a:rPr lang="en-US" sz="1400" dirty="0" smtClean="0">
              <a:solidFill>
                <a:schemeClr val="bg1"/>
              </a:solidFill>
            </a:rPr>
            <a:t>QT</a:t>
          </a:r>
          <a:endParaRPr lang="en-US" sz="1400" dirty="0">
            <a:solidFill>
              <a:schemeClr val="bg1"/>
            </a:solidFill>
          </a:endParaRPr>
        </a:p>
      </dgm:t>
    </dgm:pt>
    <dgm:pt modelId="{F42FF54E-3028-41BA-B131-54072A1D16D0}" type="parTrans" cxnId="{2293CC82-A373-455F-BF38-E96D375BC8C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7873D8E-A462-4C09-87A7-3680764D360A}" type="sibTrans" cxnId="{2293CC82-A373-455F-BF38-E96D375BC8C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C869BCC-81C9-4416-8028-57AE7BEC0458}">
      <dgm:prSet custT="1"/>
      <dgm:spPr/>
      <dgm:t>
        <a:bodyPr/>
        <a:lstStyle/>
        <a:p>
          <a:r>
            <a:rPr lang="en-US" sz="1600" dirty="0" smtClean="0">
              <a:solidFill>
                <a:schemeClr val="bg1"/>
              </a:solidFill>
            </a:rPr>
            <a:t>FCM</a:t>
          </a:r>
        </a:p>
        <a:p>
          <a:r>
            <a:rPr lang="en-US" sz="1000" b="0" strike="noStrike" spc="-1" dirty="0" smtClean="0">
              <a:solidFill>
                <a:srgbClr val="FFFFFF"/>
              </a:solidFill>
              <a:latin typeface="NeoSans"/>
            </a:rPr>
            <a:t>Firebase Cloud Messaging</a:t>
          </a:r>
          <a:endParaRPr lang="en-US" sz="1000" dirty="0">
            <a:solidFill>
              <a:schemeClr val="bg1"/>
            </a:solidFill>
          </a:endParaRPr>
        </a:p>
      </dgm:t>
    </dgm:pt>
    <dgm:pt modelId="{8B453374-03DC-4A68-B06D-F466000070AB}" type="parTrans" cxnId="{C3B4488C-94BD-4FB0-A569-6C6EB5159E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EA38DF8-0DEA-4785-A294-17C9104D88F3}" type="sibTrans" cxnId="{C3B4488C-94BD-4FB0-A569-6C6EB5159E4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281133-4CC3-41D2-8862-EC0CFFFC94DE}">
      <dgm:prSet phldrT="[Text]" custT="1"/>
      <dgm:spPr/>
      <dgm:t>
        <a:bodyPr/>
        <a:lstStyle/>
        <a:p>
          <a:r>
            <a:rPr lang="en-US" sz="1400" dirty="0" smtClean="0">
              <a:solidFill>
                <a:schemeClr val="bg1"/>
              </a:solidFill>
              <a:latin typeface="NeoSans" panose="02000506020000020004" pitchFamily="50" charset="0"/>
            </a:rPr>
            <a:t>Mobile App</a:t>
          </a:r>
          <a:endParaRPr lang="en-US" sz="1400" dirty="0">
            <a:solidFill>
              <a:schemeClr val="bg1"/>
            </a:solidFill>
            <a:latin typeface="NeoSans" panose="02000506020000020004" pitchFamily="50" charset="0"/>
          </a:endParaRPr>
        </a:p>
      </dgm:t>
    </dgm:pt>
    <dgm:pt modelId="{944819B9-259D-4966-A6CB-F7A9F21D4184}" type="sibTrans" cxnId="{9BABCB17-C478-4BFF-B471-C20DC00120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F5EA8A4-E878-4481-AF29-4ECC192AFA65}" type="parTrans" cxnId="{9BABCB17-C478-4BFF-B471-C20DC00120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5F599D0-CAA7-47D8-97C0-34D820E3842E}" type="pres">
      <dgm:prSet presAssocID="{A22AB155-F812-49BA-A0EA-3D7F2FBE68C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4EBD6A0-894A-4282-8E17-00492CECF01F}" type="pres">
      <dgm:prSet presAssocID="{D8455F76-1E20-415B-927B-AF2DA719218E}" presName="hierRoot1" presStyleCnt="0">
        <dgm:presLayoutVars>
          <dgm:hierBranch/>
        </dgm:presLayoutVars>
      </dgm:prSet>
      <dgm:spPr/>
    </dgm:pt>
    <dgm:pt modelId="{86ED9D3B-4897-4B9D-9F6C-226EAD366692}" type="pres">
      <dgm:prSet presAssocID="{D8455F76-1E20-415B-927B-AF2DA719218E}" presName="rootComposite1" presStyleCnt="0"/>
      <dgm:spPr/>
    </dgm:pt>
    <dgm:pt modelId="{D44A6BE9-FC03-41D4-85B4-321E3EE68D0C}" type="pres">
      <dgm:prSet presAssocID="{D8455F76-1E20-415B-927B-AF2DA719218E}" presName="rootText1" presStyleLbl="alignAcc1" presStyleIdx="0" presStyleCnt="0" custScaleX="166252" custScaleY="178308" custLinFactY="-45580" custLinFactNeighborX="-32028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BFD3E2-4155-4F8D-BA9D-4C58A2B88327}" type="pres">
      <dgm:prSet presAssocID="{D8455F76-1E20-415B-927B-AF2DA719218E}" presName="topArc1" presStyleLbl="parChTrans1D1" presStyleIdx="0" presStyleCnt="14"/>
      <dgm:spPr/>
    </dgm:pt>
    <dgm:pt modelId="{35F2DD9A-FB7D-45B4-A315-4685A7A35810}" type="pres">
      <dgm:prSet presAssocID="{D8455F76-1E20-415B-927B-AF2DA719218E}" presName="bottomArc1" presStyleLbl="parChTrans1D1" presStyleIdx="1" presStyleCnt="14"/>
      <dgm:spPr/>
    </dgm:pt>
    <dgm:pt modelId="{EFDCE240-2AA0-40FC-88F3-22EFEAB9C17C}" type="pres">
      <dgm:prSet presAssocID="{D8455F76-1E20-415B-927B-AF2DA719218E}" presName="topConnNode1" presStyleLbl="node1" presStyleIdx="0" presStyleCnt="0"/>
      <dgm:spPr/>
      <dgm:t>
        <a:bodyPr/>
        <a:lstStyle/>
        <a:p>
          <a:endParaRPr lang="en-US"/>
        </a:p>
      </dgm:t>
    </dgm:pt>
    <dgm:pt modelId="{AA2D26DE-2426-48F2-ABE3-C34550F51DE3}" type="pres">
      <dgm:prSet presAssocID="{D8455F76-1E20-415B-927B-AF2DA719218E}" presName="hierChild2" presStyleCnt="0"/>
      <dgm:spPr/>
    </dgm:pt>
    <dgm:pt modelId="{E448A794-7B8A-4E61-9535-7E804E8E4FDA}" type="pres">
      <dgm:prSet presAssocID="{53BD5876-443B-45D1-B6AD-255E967F8C4E}" presName="Name28" presStyleLbl="parChTrans1D2" presStyleIdx="0" presStyleCnt="6"/>
      <dgm:spPr/>
      <dgm:t>
        <a:bodyPr/>
        <a:lstStyle/>
        <a:p>
          <a:endParaRPr lang="en-US"/>
        </a:p>
      </dgm:t>
    </dgm:pt>
    <dgm:pt modelId="{5F81D232-5F26-432C-BF6D-6E3482FE8BE8}" type="pres">
      <dgm:prSet presAssocID="{73D7E78D-88CF-44DD-A73D-917C42665DB9}" presName="hierRoot2" presStyleCnt="0">
        <dgm:presLayoutVars>
          <dgm:hierBranch/>
        </dgm:presLayoutVars>
      </dgm:prSet>
      <dgm:spPr/>
    </dgm:pt>
    <dgm:pt modelId="{E2BB83AC-7B4C-4F20-AA12-D1DD2EBA3622}" type="pres">
      <dgm:prSet presAssocID="{73D7E78D-88CF-44DD-A73D-917C42665DB9}" presName="rootComposite2" presStyleCnt="0"/>
      <dgm:spPr/>
    </dgm:pt>
    <dgm:pt modelId="{0E66BDF0-80E7-418B-8C18-A2E7DE31B6FC}" type="pres">
      <dgm:prSet presAssocID="{73D7E78D-88CF-44DD-A73D-917C42665DB9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C7E7A7-88C1-4556-905C-2D4C2BA86815}" type="pres">
      <dgm:prSet presAssocID="{73D7E78D-88CF-44DD-A73D-917C42665DB9}" presName="topArc2" presStyleLbl="parChTrans1D1" presStyleIdx="2" presStyleCnt="14"/>
      <dgm:spPr/>
    </dgm:pt>
    <dgm:pt modelId="{1430E6BE-EAAD-44A0-B64C-A5CD50BE2677}" type="pres">
      <dgm:prSet presAssocID="{73D7E78D-88CF-44DD-A73D-917C42665DB9}" presName="bottomArc2" presStyleLbl="parChTrans1D1" presStyleIdx="3" presStyleCnt="14"/>
      <dgm:spPr/>
    </dgm:pt>
    <dgm:pt modelId="{28B73C2B-082E-4101-89D9-3A07785F3E76}" type="pres">
      <dgm:prSet presAssocID="{73D7E78D-88CF-44DD-A73D-917C42665DB9}" presName="topConnNode2" presStyleLbl="node2" presStyleIdx="0" presStyleCnt="0"/>
      <dgm:spPr/>
      <dgm:t>
        <a:bodyPr/>
        <a:lstStyle/>
        <a:p>
          <a:endParaRPr lang="en-US"/>
        </a:p>
      </dgm:t>
    </dgm:pt>
    <dgm:pt modelId="{5FE9E803-E6E8-4E0F-BEB2-FA031DB1E35B}" type="pres">
      <dgm:prSet presAssocID="{73D7E78D-88CF-44DD-A73D-917C42665DB9}" presName="hierChild4" presStyleCnt="0"/>
      <dgm:spPr/>
    </dgm:pt>
    <dgm:pt modelId="{8BE44706-FA97-4A14-8DDB-357B5BE74BE3}" type="pres">
      <dgm:prSet presAssocID="{73D7E78D-88CF-44DD-A73D-917C42665DB9}" presName="hierChild5" presStyleCnt="0"/>
      <dgm:spPr/>
    </dgm:pt>
    <dgm:pt modelId="{53A8C4FE-ECC2-4259-BB20-8A9775162EEB}" type="pres">
      <dgm:prSet presAssocID="{41AD0506-B872-49FB-88C8-27B3661C4EAA}" presName="Name28" presStyleLbl="parChTrans1D2" presStyleIdx="1" presStyleCnt="6"/>
      <dgm:spPr/>
      <dgm:t>
        <a:bodyPr/>
        <a:lstStyle/>
        <a:p>
          <a:endParaRPr lang="en-US"/>
        </a:p>
      </dgm:t>
    </dgm:pt>
    <dgm:pt modelId="{0C492515-4106-4ED4-8CD3-2381C58FA487}" type="pres">
      <dgm:prSet presAssocID="{D49F7694-931C-458B-8CDD-1C3C4094D609}" presName="hierRoot2" presStyleCnt="0">
        <dgm:presLayoutVars>
          <dgm:hierBranch/>
        </dgm:presLayoutVars>
      </dgm:prSet>
      <dgm:spPr/>
    </dgm:pt>
    <dgm:pt modelId="{3C1965DD-94B6-4ADA-88C5-485F776755DF}" type="pres">
      <dgm:prSet presAssocID="{D49F7694-931C-458B-8CDD-1C3C4094D609}" presName="rootComposite2" presStyleCnt="0"/>
      <dgm:spPr/>
    </dgm:pt>
    <dgm:pt modelId="{EA270D01-340C-46D9-8AC7-7848D2FE5F5B}" type="pres">
      <dgm:prSet presAssocID="{D49F7694-931C-458B-8CDD-1C3C4094D609}" presName="rootText2" presStyleLbl="alignAcc1" presStyleIdx="0" presStyleCnt="0" custScaleX="136527" custScaleY="11339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F67597-797B-424E-B6E8-D5753A1A7FE4}" type="pres">
      <dgm:prSet presAssocID="{D49F7694-931C-458B-8CDD-1C3C4094D609}" presName="topArc2" presStyleLbl="parChTrans1D1" presStyleIdx="4" presStyleCnt="14"/>
      <dgm:spPr/>
    </dgm:pt>
    <dgm:pt modelId="{7A867728-2EAD-48A6-A974-94FFDACEEE91}" type="pres">
      <dgm:prSet presAssocID="{D49F7694-931C-458B-8CDD-1C3C4094D609}" presName="bottomArc2" presStyleLbl="parChTrans1D1" presStyleIdx="5" presStyleCnt="14"/>
      <dgm:spPr/>
    </dgm:pt>
    <dgm:pt modelId="{24152612-A1D1-4B66-971B-398D4F4501D7}" type="pres">
      <dgm:prSet presAssocID="{D49F7694-931C-458B-8CDD-1C3C4094D609}" presName="topConnNode2" presStyleLbl="node2" presStyleIdx="0" presStyleCnt="0"/>
      <dgm:spPr/>
      <dgm:t>
        <a:bodyPr/>
        <a:lstStyle/>
        <a:p>
          <a:endParaRPr lang="en-US"/>
        </a:p>
      </dgm:t>
    </dgm:pt>
    <dgm:pt modelId="{F0F8BD3A-B277-400F-9C8B-EEFC808229DB}" type="pres">
      <dgm:prSet presAssocID="{D49F7694-931C-458B-8CDD-1C3C4094D609}" presName="hierChild4" presStyleCnt="0"/>
      <dgm:spPr/>
    </dgm:pt>
    <dgm:pt modelId="{AE077B91-88BB-4CAC-8BC2-67DE06820FD5}" type="pres">
      <dgm:prSet presAssocID="{D49F7694-931C-458B-8CDD-1C3C4094D609}" presName="hierChild5" presStyleCnt="0"/>
      <dgm:spPr/>
    </dgm:pt>
    <dgm:pt modelId="{2F2E6EA1-6C3F-4E53-8E02-FA89B0A382B1}" type="pres">
      <dgm:prSet presAssocID="{7F5EA8A4-E878-4481-AF29-4ECC192AFA65}" presName="Name28" presStyleLbl="parChTrans1D2" presStyleIdx="2" presStyleCnt="6"/>
      <dgm:spPr/>
      <dgm:t>
        <a:bodyPr/>
        <a:lstStyle/>
        <a:p>
          <a:endParaRPr lang="en-US"/>
        </a:p>
      </dgm:t>
    </dgm:pt>
    <dgm:pt modelId="{5A4B6334-17EE-43E4-A598-40796DAABD57}" type="pres">
      <dgm:prSet presAssocID="{78281133-4CC3-41D2-8862-EC0CFFFC94DE}" presName="hierRoot2" presStyleCnt="0">
        <dgm:presLayoutVars>
          <dgm:hierBranch/>
        </dgm:presLayoutVars>
      </dgm:prSet>
      <dgm:spPr/>
    </dgm:pt>
    <dgm:pt modelId="{DB21E1D3-32EE-44DF-B264-9B8F1C9A62D8}" type="pres">
      <dgm:prSet presAssocID="{78281133-4CC3-41D2-8862-EC0CFFFC94DE}" presName="rootComposite2" presStyleCnt="0"/>
      <dgm:spPr/>
    </dgm:pt>
    <dgm:pt modelId="{FD5AAC2A-D334-43C6-AFC9-9177E55F3395}" type="pres">
      <dgm:prSet presAssocID="{78281133-4CC3-41D2-8862-EC0CFFFC94D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2EEEA4-D337-42CB-B387-10FE5AC674E7}" type="pres">
      <dgm:prSet presAssocID="{78281133-4CC3-41D2-8862-EC0CFFFC94DE}" presName="topArc2" presStyleLbl="parChTrans1D1" presStyleIdx="6" presStyleCnt="14"/>
      <dgm:spPr/>
    </dgm:pt>
    <dgm:pt modelId="{CEB5ABC4-D96C-4AD0-A584-259F94D30A42}" type="pres">
      <dgm:prSet presAssocID="{78281133-4CC3-41D2-8862-EC0CFFFC94DE}" presName="bottomArc2" presStyleLbl="parChTrans1D1" presStyleIdx="7" presStyleCnt="14"/>
      <dgm:spPr/>
    </dgm:pt>
    <dgm:pt modelId="{A982AEEB-EB5B-4444-92D9-7BD02DD8CEDD}" type="pres">
      <dgm:prSet presAssocID="{78281133-4CC3-41D2-8862-EC0CFFFC94DE}" presName="topConnNode2" presStyleLbl="node2" presStyleIdx="0" presStyleCnt="0"/>
      <dgm:spPr/>
      <dgm:t>
        <a:bodyPr/>
        <a:lstStyle/>
        <a:p>
          <a:endParaRPr lang="en-US"/>
        </a:p>
      </dgm:t>
    </dgm:pt>
    <dgm:pt modelId="{AE712880-7427-4F88-B5F5-506C4ECC3838}" type="pres">
      <dgm:prSet presAssocID="{78281133-4CC3-41D2-8862-EC0CFFFC94DE}" presName="hierChild4" presStyleCnt="0"/>
      <dgm:spPr/>
    </dgm:pt>
    <dgm:pt modelId="{5C85681F-F409-4DDB-BC4D-5DE324CC3766}" type="pres">
      <dgm:prSet presAssocID="{78281133-4CC3-41D2-8862-EC0CFFFC94DE}" presName="hierChild5" presStyleCnt="0"/>
      <dgm:spPr/>
    </dgm:pt>
    <dgm:pt modelId="{79CCE897-5BF6-4370-8DB0-81B10DD7E4A6}" type="pres">
      <dgm:prSet presAssocID="{F42FF54E-3028-41BA-B131-54072A1D16D0}" presName="Name28" presStyleLbl="parChTrans1D2" presStyleIdx="3" presStyleCnt="6"/>
      <dgm:spPr/>
      <dgm:t>
        <a:bodyPr/>
        <a:lstStyle/>
        <a:p>
          <a:endParaRPr lang="en-US"/>
        </a:p>
      </dgm:t>
    </dgm:pt>
    <dgm:pt modelId="{F711F16C-F9B6-4D16-B0CA-2762DCE95022}" type="pres">
      <dgm:prSet presAssocID="{8B12A8DC-F3EB-4F38-AC04-7C52660C9AA5}" presName="hierRoot2" presStyleCnt="0">
        <dgm:presLayoutVars>
          <dgm:hierBranch val="init"/>
        </dgm:presLayoutVars>
      </dgm:prSet>
      <dgm:spPr/>
    </dgm:pt>
    <dgm:pt modelId="{994BF578-7494-4217-80D8-65C9BDF82D29}" type="pres">
      <dgm:prSet presAssocID="{8B12A8DC-F3EB-4F38-AC04-7C52660C9AA5}" presName="rootComposite2" presStyleCnt="0"/>
      <dgm:spPr/>
    </dgm:pt>
    <dgm:pt modelId="{2AA56F45-0C65-477A-8253-1FFF4367233A}" type="pres">
      <dgm:prSet presAssocID="{8B12A8DC-F3EB-4F38-AC04-7C52660C9AA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68352-2072-431D-AFD5-3BA3F534D347}" type="pres">
      <dgm:prSet presAssocID="{8B12A8DC-F3EB-4F38-AC04-7C52660C9AA5}" presName="topArc2" presStyleLbl="parChTrans1D1" presStyleIdx="8" presStyleCnt="14"/>
      <dgm:spPr/>
    </dgm:pt>
    <dgm:pt modelId="{FEB5491E-E2AE-44D6-8535-2871108793BD}" type="pres">
      <dgm:prSet presAssocID="{8B12A8DC-F3EB-4F38-AC04-7C52660C9AA5}" presName="bottomArc2" presStyleLbl="parChTrans1D1" presStyleIdx="9" presStyleCnt="14"/>
      <dgm:spPr/>
    </dgm:pt>
    <dgm:pt modelId="{A7754652-F5BE-4D49-98AB-378F95E9B3FE}" type="pres">
      <dgm:prSet presAssocID="{8B12A8DC-F3EB-4F38-AC04-7C52660C9AA5}" presName="topConnNode2" presStyleLbl="node2" presStyleIdx="0" presStyleCnt="0"/>
      <dgm:spPr/>
      <dgm:t>
        <a:bodyPr/>
        <a:lstStyle/>
        <a:p>
          <a:endParaRPr lang="en-US"/>
        </a:p>
      </dgm:t>
    </dgm:pt>
    <dgm:pt modelId="{A0478301-F1D5-411A-BE43-23F38ECB41A4}" type="pres">
      <dgm:prSet presAssocID="{8B12A8DC-F3EB-4F38-AC04-7C52660C9AA5}" presName="hierChild4" presStyleCnt="0"/>
      <dgm:spPr/>
    </dgm:pt>
    <dgm:pt modelId="{A7930189-1001-4AE7-BA7B-E25539008746}" type="pres">
      <dgm:prSet presAssocID="{8B12A8DC-F3EB-4F38-AC04-7C52660C9AA5}" presName="hierChild5" presStyleCnt="0"/>
      <dgm:spPr/>
    </dgm:pt>
    <dgm:pt modelId="{DC9AC172-A32E-4962-B335-4474605F67C1}" type="pres">
      <dgm:prSet presAssocID="{8B453374-03DC-4A68-B06D-F466000070AB}" presName="Name28" presStyleLbl="parChTrans1D2" presStyleIdx="4" presStyleCnt="6"/>
      <dgm:spPr/>
      <dgm:t>
        <a:bodyPr/>
        <a:lstStyle/>
        <a:p>
          <a:endParaRPr lang="en-US"/>
        </a:p>
      </dgm:t>
    </dgm:pt>
    <dgm:pt modelId="{F28FA8CB-50F1-4E90-9207-CCC854048731}" type="pres">
      <dgm:prSet presAssocID="{EC869BCC-81C9-4416-8028-57AE7BEC0458}" presName="hierRoot2" presStyleCnt="0">
        <dgm:presLayoutVars>
          <dgm:hierBranch val="init"/>
        </dgm:presLayoutVars>
      </dgm:prSet>
      <dgm:spPr/>
    </dgm:pt>
    <dgm:pt modelId="{168E1801-7C3C-411A-AD11-B7F64B15CB27}" type="pres">
      <dgm:prSet presAssocID="{EC869BCC-81C9-4416-8028-57AE7BEC0458}" presName="rootComposite2" presStyleCnt="0"/>
      <dgm:spPr/>
    </dgm:pt>
    <dgm:pt modelId="{6B903691-5F8B-4704-9E54-02C5CDC1FE68}" type="pres">
      <dgm:prSet presAssocID="{EC869BCC-81C9-4416-8028-57AE7BEC0458}" presName="rootText2" presStyleLbl="alignAcc1" presStyleIdx="0" presStyleCnt="0" custScaleX="159592" custScaleY="1636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40650C-9E05-4141-A4FB-31615E5BFBD3}" type="pres">
      <dgm:prSet presAssocID="{EC869BCC-81C9-4416-8028-57AE7BEC0458}" presName="topArc2" presStyleLbl="parChTrans1D1" presStyleIdx="10" presStyleCnt="14"/>
      <dgm:spPr/>
    </dgm:pt>
    <dgm:pt modelId="{538AC80B-3722-4239-B4FD-442520DA1D9E}" type="pres">
      <dgm:prSet presAssocID="{EC869BCC-81C9-4416-8028-57AE7BEC0458}" presName="bottomArc2" presStyleLbl="parChTrans1D1" presStyleIdx="11" presStyleCnt="14"/>
      <dgm:spPr/>
    </dgm:pt>
    <dgm:pt modelId="{2A952839-4291-4DC6-A742-261C75B15070}" type="pres">
      <dgm:prSet presAssocID="{EC869BCC-81C9-4416-8028-57AE7BEC0458}" presName="topConnNode2" presStyleLbl="node2" presStyleIdx="0" presStyleCnt="0"/>
      <dgm:spPr/>
      <dgm:t>
        <a:bodyPr/>
        <a:lstStyle/>
        <a:p>
          <a:endParaRPr lang="en-US"/>
        </a:p>
      </dgm:t>
    </dgm:pt>
    <dgm:pt modelId="{F720242F-BFE2-462F-9071-9D31E3514AC3}" type="pres">
      <dgm:prSet presAssocID="{EC869BCC-81C9-4416-8028-57AE7BEC0458}" presName="hierChild4" presStyleCnt="0"/>
      <dgm:spPr/>
    </dgm:pt>
    <dgm:pt modelId="{02D37DF0-715E-4C2E-8746-DFA1F31F002F}" type="pres">
      <dgm:prSet presAssocID="{EC869BCC-81C9-4416-8028-57AE7BEC0458}" presName="hierChild5" presStyleCnt="0"/>
      <dgm:spPr/>
    </dgm:pt>
    <dgm:pt modelId="{F8B9FEF8-EFE3-49DC-A902-0D61799B3D60}" type="pres">
      <dgm:prSet presAssocID="{8262C464-2B7F-4E9B-A6F8-6B57AF99A0F9}" presName="Name28" presStyleLbl="parChTrans1D2" presStyleIdx="5" presStyleCnt="6"/>
      <dgm:spPr/>
      <dgm:t>
        <a:bodyPr/>
        <a:lstStyle/>
        <a:p>
          <a:endParaRPr lang="en-US"/>
        </a:p>
      </dgm:t>
    </dgm:pt>
    <dgm:pt modelId="{7E90FC28-A0C9-43D5-8C60-FF0EB662401A}" type="pres">
      <dgm:prSet presAssocID="{0461E087-E88E-4176-98A4-1929344DC18F}" presName="hierRoot2" presStyleCnt="0">
        <dgm:presLayoutVars>
          <dgm:hierBranch val="init"/>
        </dgm:presLayoutVars>
      </dgm:prSet>
      <dgm:spPr/>
    </dgm:pt>
    <dgm:pt modelId="{C0F82577-1074-4023-8ED0-E69A03E2F6E6}" type="pres">
      <dgm:prSet presAssocID="{0461E087-E88E-4176-98A4-1929344DC18F}" presName="rootComposite2" presStyleCnt="0"/>
      <dgm:spPr/>
    </dgm:pt>
    <dgm:pt modelId="{383154D4-9831-48FC-A5CB-7EEAC9CF973F}" type="pres">
      <dgm:prSet presAssocID="{0461E087-E88E-4176-98A4-1929344DC18F}" presName="rootText2" presStyleLbl="alignAcc1" presStyleIdx="0" presStyleCnt="0" custLinFactNeighborX="-565" custLinFactNeighborY="-25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E4FD6B6-3F32-4B13-A240-A197FC9C7572}" type="pres">
      <dgm:prSet presAssocID="{0461E087-E88E-4176-98A4-1929344DC18F}" presName="topArc2" presStyleLbl="parChTrans1D1" presStyleIdx="12" presStyleCnt="14"/>
      <dgm:spPr/>
    </dgm:pt>
    <dgm:pt modelId="{AEDFA5A7-8571-4AE7-86D2-61E8D376E337}" type="pres">
      <dgm:prSet presAssocID="{0461E087-E88E-4176-98A4-1929344DC18F}" presName="bottomArc2" presStyleLbl="parChTrans1D1" presStyleIdx="13" presStyleCnt="14"/>
      <dgm:spPr/>
    </dgm:pt>
    <dgm:pt modelId="{C861C93D-5EA9-4D52-94D8-378149560A26}" type="pres">
      <dgm:prSet presAssocID="{0461E087-E88E-4176-98A4-1929344DC18F}" presName="topConnNode2" presStyleLbl="node2" presStyleIdx="0" presStyleCnt="0"/>
      <dgm:spPr/>
      <dgm:t>
        <a:bodyPr/>
        <a:lstStyle/>
        <a:p>
          <a:endParaRPr lang="en-US"/>
        </a:p>
      </dgm:t>
    </dgm:pt>
    <dgm:pt modelId="{0989A294-285D-4C78-9668-B2E34F518398}" type="pres">
      <dgm:prSet presAssocID="{0461E087-E88E-4176-98A4-1929344DC18F}" presName="hierChild4" presStyleCnt="0"/>
      <dgm:spPr/>
    </dgm:pt>
    <dgm:pt modelId="{EBF34D0A-B2F7-452F-86AA-D8502BC10315}" type="pres">
      <dgm:prSet presAssocID="{0461E087-E88E-4176-98A4-1929344DC18F}" presName="hierChild5" presStyleCnt="0"/>
      <dgm:spPr/>
    </dgm:pt>
    <dgm:pt modelId="{4290FB0E-5ABA-48BC-8ADA-E902977A78B6}" type="pres">
      <dgm:prSet presAssocID="{D8455F76-1E20-415B-927B-AF2DA719218E}" presName="hierChild3" presStyleCnt="0"/>
      <dgm:spPr/>
    </dgm:pt>
  </dgm:ptLst>
  <dgm:cxnLst>
    <dgm:cxn modelId="{F55FAAFE-7ABF-4C5E-99E3-009F12D5FD36}" type="presOf" srcId="{D8455F76-1E20-415B-927B-AF2DA719218E}" destId="{EFDCE240-2AA0-40FC-88F3-22EFEAB9C17C}" srcOrd="1" destOrd="0" presId="urn:microsoft.com/office/officeart/2008/layout/HalfCircleOrganizationChart"/>
    <dgm:cxn modelId="{2A303905-B1AC-42A9-AE0C-67511B180621}" type="presOf" srcId="{73D7E78D-88CF-44DD-A73D-917C42665DB9}" destId="{28B73C2B-082E-4101-89D9-3A07785F3E76}" srcOrd="1" destOrd="0" presId="urn:microsoft.com/office/officeart/2008/layout/HalfCircleOrganizationChart"/>
    <dgm:cxn modelId="{CD821954-E683-4A4C-8FFC-CDA074BFA589}" type="presOf" srcId="{8B12A8DC-F3EB-4F38-AC04-7C52660C9AA5}" destId="{2AA56F45-0C65-477A-8253-1FFF4367233A}" srcOrd="0" destOrd="0" presId="urn:microsoft.com/office/officeart/2008/layout/HalfCircleOrganizationChart"/>
    <dgm:cxn modelId="{0B4CE121-50CE-46BC-B73F-2DC3DACF1FA5}" type="presOf" srcId="{0461E087-E88E-4176-98A4-1929344DC18F}" destId="{383154D4-9831-48FC-A5CB-7EEAC9CF973F}" srcOrd="0" destOrd="0" presId="urn:microsoft.com/office/officeart/2008/layout/HalfCircleOrganizationChart"/>
    <dgm:cxn modelId="{C3B4488C-94BD-4FB0-A569-6C6EB5159E4C}" srcId="{D8455F76-1E20-415B-927B-AF2DA719218E}" destId="{EC869BCC-81C9-4416-8028-57AE7BEC0458}" srcOrd="4" destOrd="0" parTransId="{8B453374-03DC-4A68-B06D-F466000070AB}" sibTransId="{DEA38DF8-0DEA-4785-A294-17C9104D88F3}"/>
    <dgm:cxn modelId="{90BEBFB7-5E6C-4956-A555-1AAF5AFD4382}" type="presOf" srcId="{73D7E78D-88CF-44DD-A73D-917C42665DB9}" destId="{0E66BDF0-80E7-418B-8C18-A2E7DE31B6FC}" srcOrd="0" destOrd="0" presId="urn:microsoft.com/office/officeart/2008/layout/HalfCircleOrganizationChart"/>
    <dgm:cxn modelId="{62E4AA2C-0BBA-45E6-BA24-85460AA24B42}" type="presOf" srcId="{A22AB155-F812-49BA-A0EA-3D7F2FBE68C9}" destId="{05F599D0-CAA7-47D8-97C0-34D820E3842E}" srcOrd="0" destOrd="0" presId="urn:microsoft.com/office/officeart/2008/layout/HalfCircleOrganizationChart"/>
    <dgm:cxn modelId="{87315B15-CD99-444E-B8C4-84DA763A9085}" type="presOf" srcId="{78281133-4CC3-41D2-8862-EC0CFFFC94DE}" destId="{A982AEEB-EB5B-4444-92D9-7BD02DD8CEDD}" srcOrd="1" destOrd="0" presId="urn:microsoft.com/office/officeart/2008/layout/HalfCircleOrganizationChart"/>
    <dgm:cxn modelId="{EB0E3F73-26FA-406B-9A30-F63DF98BAAC7}" srcId="{D8455F76-1E20-415B-927B-AF2DA719218E}" destId="{D49F7694-931C-458B-8CDD-1C3C4094D609}" srcOrd="1" destOrd="0" parTransId="{41AD0506-B872-49FB-88C8-27B3661C4EAA}" sibTransId="{DD8336C0-90E8-4FAA-A86A-2290D9D8F105}"/>
    <dgm:cxn modelId="{639A4407-E9FD-43A8-ABF4-DB5936BF5FCD}" srcId="{D8455F76-1E20-415B-927B-AF2DA719218E}" destId="{73D7E78D-88CF-44DD-A73D-917C42665DB9}" srcOrd="0" destOrd="0" parTransId="{53BD5876-443B-45D1-B6AD-255E967F8C4E}" sibTransId="{43754587-0847-43CA-BE56-9A773F3A0407}"/>
    <dgm:cxn modelId="{E9B6E945-953D-49EC-8A38-7FAD880A7596}" type="presOf" srcId="{41AD0506-B872-49FB-88C8-27B3661C4EAA}" destId="{53A8C4FE-ECC2-4259-BB20-8A9775162EEB}" srcOrd="0" destOrd="0" presId="urn:microsoft.com/office/officeart/2008/layout/HalfCircleOrganizationChart"/>
    <dgm:cxn modelId="{1EE40DE8-05D4-4A9D-93D4-85DEAEA8E640}" type="presOf" srcId="{EC869BCC-81C9-4416-8028-57AE7BEC0458}" destId="{2A952839-4291-4DC6-A742-261C75B15070}" srcOrd="1" destOrd="0" presId="urn:microsoft.com/office/officeart/2008/layout/HalfCircleOrganizationChart"/>
    <dgm:cxn modelId="{7395DFE9-77A7-4266-AE41-42BDB1972F01}" type="presOf" srcId="{8B12A8DC-F3EB-4F38-AC04-7C52660C9AA5}" destId="{A7754652-F5BE-4D49-98AB-378F95E9B3FE}" srcOrd="1" destOrd="0" presId="urn:microsoft.com/office/officeart/2008/layout/HalfCircleOrganizationChart"/>
    <dgm:cxn modelId="{DC4CBDC5-B04D-4346-BD7B-5BB3B12C255E}" type="presOf" srcId="{F42FF54E-3028-41BA-B131-54072A1D16D0}" destId="{79CCE897-5BF6-4370-8DB0-81B10DD7E4A6}" srcOrd="0" destOrd="0" presId="urn:microsoft.com/office/officeart/2008/layout/HalfCircleOrganizationChart"/>
    <dgm:cxn modelId="{77B10179-3830-43B5-BDC2-1572E45EDD46}" type="presOf" srcId="{D8455F76-1E20-415B-927B-AF2DA719218E}" destId="{D44A6BE9-FC03-41D4-85B4-321E3EE68D0C}" srcOrd="0" destOrd="0" presId="urn:microsoft.com/office/officeart/2008/layout/HalfCircleOrganizationChart"/>
    <dgm:cxn modelId="{F470C882-CBAD-4DB5-8658-A83FA7F6225B}" type="presOf" srcId="{78281133-4CC3-41D2-8862-EC0CFFFC94DE}" destId="{FD5AAC2A-D334-43C6-AFC9-9177E55F3395}" srcOrd="0" destOrd="0" presId="urn:microsoft.com/office/officeart/2008/layout/HalfCircleOrganizationChart"/>
    <dgm:cxn modelId="{686213B3-1C4A-4E97-A295-6A2AB47D5167}" srcId="{D8455F76-1E20-415B-927B-AF2DA719218E}" destId="{0461E087-E88E-4176-98A4-1929344DC18F}" srcOrd="5" destOrd="0" parTransId="{8262C464-2B7F-4E9B-A6F8-6B57AF99A0F9}" sibTransId="{F1D5ECE0-9AC6-4F15-943A-D3E7E238C050}"/>
    <dgm:cxn modelId="{9011471B-A9DF-452E-AC14-125F185B240E}" type="presOf" srcId="{D49F7694-931C-458B-8CDD-1C3C4094D609}" destId="{24152612-A1D1-4B66-971B-398D4F4501D7}" srcOrd="1" destOrd="0" presId="urn:microsoft.com/office/officeart/2008/layout/HalfCircleOrganizationChart"/>
    <dgm:cxn modelId="{788615D1-4A4A-42F2-8DE1-46B6205E327C}" type="presOf" srcId="{EC869BCC-81C9-4416-8028-57AE7BEC0458}" destId="{6B903691-5F8B-4704-9E54-02C5CDC1FE68}" srcOrd="0" destOrd="0" presId="urn:microsoft.com/office/officeart/2008/layout/HalfCircleOrganizationChart"/>
    <dgm:cxn modelId="{2293CC82-A373-455F-BF38-E96D375BC8CC}" srcId="{D8455F76-1E20-415B-927B-AF2DA719218E}" destId="{8B12A8DC-F3EB-4F38-AC04-7C52660C9AA5}" srcOrd="3" destOrd="0" parTransId="{F42FF54E-3028-41BA-B131-54072A1D16D0}" sibTransId="{47873D8E-A462-4C09-87A7-3680764D360A}"/>
    <dgm:cxn modelId="{425FB9C0-ED7A-477B-A07F-8BA74781ACB2}" type="presOf" srcId="{53BD5876-443B-45D1-B6AD-255E967F8C4E}" destId="{E448A794-7B8A-4E61-9535-7E804E8E4FDA}" srcOrd="0" destOrd="0" presId="urn:microsoft.com/office/officeart/2008/layout/HalfCircleOrganizationChart"/>
    <dgm:cxn modelId="{9BABCB17-C478-4BFF-B471-C20DC0012042}" srcId="{D8455F76-1E20-415B-927B-AF2DA719218E}" destId="{78281133-4CC3-41D2-8862-EC0CFFFC94DE}" srcOrd="2" destOrd="0" parTransId="{7F5EA8A4-E878-4481-AF29-4ECC192AFA65}" sibTransId="{944819B9-259D-4966-A6CB-F7A9F21D4184}"/>
    <dgm:cxn modelId="{0E3633BC-5B61-484F-B258-03BB6083FF09}" type="presOf" srcId="{7F5EA8A4-E878-4481-AF29-4ECC192AFA65}" destId="{2F2E6EA1-6C3F-4E53-8E02-FA89B0A382B1}" srcOrd="0" destOrd="0" presId="urn:microsoft.com/office/officeart/2008/layout/HalfCircleOrganizationChart"/>
    <dgm:cxn modelId="{2D47C16F-3EC8-42D4-A369-53D9D28845C1}" srcId="{A22AB155-F812-49BA-A0EA-3D7F2FBE68C9}" destId="{D8455F76-1E20-415B-927B-AF2DA719218E}" srcOrd="0" destOrd="0" parTransId="{DF5B4D82-5EA4-44EB-999B-23D4425C7CCE}" sibTransId="{3E14384A-EE2A-4332-87A3-16A07D9213A8}"/>
    <dgm:cxn modelId="{6C547E0F-AECF-4CEC-AD5C-3F04F41232D1}" type="presOf" srcId="{D49F7694-931C-458B-8CDD-1C3C4094D609}" destId="{EA270D01-340C-46D9-8AC7-7848D2FE5F5B}" srcOrd="0" destOrd="0" presId="urn:microsoft.com/office/officeart/2008/layout/HalfCircleOrganizationChart"/>
    <dgm:cxn modelId="{83BF53B4-6FFA-4A4A-8EED-7E5F71C0C417}" type="presOf" srcId="{0461E087-E88E-4176-98A4-1929344DC18F}" destId="{C861C93D-5EA9-4D52-94D8-378149560A26}" srcOrd="1" destOrd="0" presId="urn:microsoft.com/office/officeart/2008/layout/HalfCircleOrganizationChart"/>
    <dgm:cxn modelId="{511A477B-8F79-49EC-92D3-767915A949BE}" type="presOf" srcId="{8B453374-03DC-4A68-B06D-F466000070AB}" destId="{DC9AC172-A32E-4962-B335-4474605F67C1}" srcOrd="0" destOrd="0" presId="urn:microsoft.com/office/officeart/2008/layout/HalfCircleOrganizationChart"/>
    <dgm:cxn modelId="{A1ED10F9-5826-46C8-BA42-1639D5BEA29E}" type="presOf" srcId="{8262C464-2B7F-4E9B-A6F8-6B57AF99A0F9}" destId="{F8B9FEF8-EFE3-49DC-A902-0D61799B3D60}" srcOrd="0" destOrd="0" presId="urn:microsoft.com/office/officeart/2008/layout/HalfCircleOrganizationChart"/>
    <dgm:cxn modelId="{CCE8A7BD-3829-4DA3-938D-2AED54B1E0A0}" type="presParOf" srcId="{05F599D0-CAA7-47D8-97C0-34D820E3842E}" destId="{C4EBD6A0-894A-4282-8E17-00492CECF01F}" srcOrd="0" destOrd="0" presId="urn:microsoft.com/office/officeart/2008/layout/HalfCircleOrganizationChart"/>
    <dgm:cxn modelId="{CA65D551-4A4C-49EC-9EBD-B6822D3FFCF4}" type="presParOf" srcId="{C4EBD6A0-894A-4282-8E17-00492CECF01F}" destId="{86ED9D3B-4897-4B9D-9F6C-226EAD366692}" srcOrd="0" destOrd="0" presId="urn:microsoft.com/office/officeart/2008/layout/HalfCircleOrganizationChart"/>
    <dgm:cxn modelId="{B94A17AF-933B-405A-9781-C36B7BC117D9}" type="presParOf" srcId="{86ED9D3B-4897-4B9D-9F6C-226EAD366692}" destId="{D44A6BE9-FC03-41D4-85B4-321E3EE68D0C}" srcOrd="0" destOrd="0" presId="urn:microsoft.com/office/officeart/2008/layout/HalfCircleOrganizationChart"/>
    <dgm:cxn modelId="{5FA17F1A-B2EE-490A-A1C5-51941271AF8D}" type="presParOf" srcId="{86ED9D3B-4897-4B9D-9F6C-226EAD366692}" destId="{8FBFD3E2-4155-4F8D-BA9D-4C58A2B88327}" srcOrd="1" destOrd="0" presId="urn:microsoft.com/office/officeart/2008/layout/HalfCircleOrganizationChart"/>
    <dgm:cxn modelId="{4CD5C028-F099-4998-A986-526DD36F9438}" type="presParOf" srcId="{86ED9D3B-4897-4B9D-9F6C-226EAD366692}" destId="{35F2DD9A-FB7D-45B4-A315-4685A7A35810}" srcOrd="2" destOrd="0" presId="urn:microsoft.com/office/officeart/2008/layout/HalfCircleOrganizationChart"/>
    <dgm:cxn modelId="{76074B6C-D310-425E-B070-B92706C6D763}" type="presParOf" srcId="{86ED9D3B-4897-4B9D-9F6C-226EAD366692}" destId="{EFDCE240-2AA0-40FC-88F3-22EFEAB9C17C}" srcOrd="3" destOrd="0" presId="urn:microsoft.com/office/officeart/2008/layout/HalfCircleOrganizationChart"/>
    <dgm:cxn modelId="{59C141C6-3261-4F89-9D6C-652DCB9E73A0}" type="presParOf" srcId="{C4EBD6A0-894A-4282-8E17-00492CECF01F}" destId="{AA2D26DE-2426-48F2-ABE3-C34550F51DE3}" srcOrd="1" destOrd="0" presId="urn:microsoft.com/office/officeart/2008/layout/HalfCircleOrganizationChart"/>
    <dgm:cxn modelId="{DE88AD40-AAB9-4334-873E-3A07A52E6CC6}" type="presParOf" srcId="{AA2D26DE-2426-48F2-ABE3-C34550F51DE3}" destId="{E448A794-7B8A-4E61-9535-7E804E8E4FDA}" srcOrd="0" destOrd="0" presId="urn:microsoft.com/office/officeart/2008/layout/HalfCircleOrganizationChart"/>
    <dgm:cxn modelId="{77CF31D3-AD8C-421E-BCA8-1A6F3BCE21FF}" type="presParOf" srcId="{AA2D26DE-2426-48F2-ABE3-C34550F51DE3}" destId="{5F81D232-5F26-432C-BF6D-6E3482FE8BE8}" srcOrd="1" destOrd="0" presId="urn:microsoft.com/office/officeart/2008/layout/HalfCircleOrganizationChart"/>
    <dgm:cxn modelId="{12EB28ED-F6AC-465F-9CF0-BCFA0D1D5FB7}" type="presParOf" srcId="{5F81D232-5F26-432C-BF6D-6E3482FE8BE8}" destId="{E2BB83AC-7B4C-4F20-AA12-D1DD2EBA3622}" srcOrd="0" destOrd="0" presId="urn:microsoft.com/office/officeart/2008/layout/HalfCircleOrganizationChart"/>
    <dgm:cxn modelId="{1CF627D2-1A82-44EC-A651-4EB63B641B33}" type="presParOf" srcId="{E2BB83AC-7B4C-4F20-AA12-D1DD2EBA3622}" destId="{0E66BDF0-80E7-418B-8C18-A2E7DE31B6FC}" srcOrd="0" destOrd="0" presId="urn:microsoft.com/office/officeart/2008/layout/HalfCircleOrganizationChart"/>
    <dgm:cxn modelId="{7C0521BD-827D-4F31-8407-7652F7C74F0E}" type="presParOf" srcId="{E2BB83AC-7B4C-4F20-AA12-D1DD2EBA3622}" destId="{2CC7E7A7-88C1-4556-905C-2D4C2BA86815}" srcOrd="1" destOrd="0" presId="urn:microsoft.com/office/officeart/2008/layout/HalfCircleOrganizationChart"/>
    <dgm:cxn modelId="{5C9DE6AB-D88D-4F66-9DDE-9B7ABDC7C9AD}" type="presParOf" srcId="{E2BB83AC-7B4C-4F20-AA12-D1DD2EBA3622}" destId="{1430E6BE-EAAD-44A0-B64C-A5CD50BE2677}" srcOrd="2" destOrd="0" presId="urn:microsoft.com/office/officeart/2008/layout/HalfCircleOrganizationChart"/>
    <dgm:cxn modelId="{5D517B57-F4E5-468C-B934-1EDDCB216A24}" type="presParOf" srcId="{E2BB83AC-7B4C-4F20-AA12-D1DD2EBA3622}" destId="{28B73C2B-082E-4101-89D9-3A07785F3E76}" srcOrd="3" destOrd="0" presId="urn:microsoft.com/office/officeart/2008/layout/HalfCircleOrganizationChart"/>
    <dgm:cxn modelId="{0323EC4F-B1A9-4630-867E-0EC212342F36}" type="presParOf" srcId="{5F81D232-5F26-432C-BF6D-6E3482FE8BE8}" destId="{5FE9E803-E6E8-4E0F-BEB2-FA031DB1E35B}" srcOrd="1" destOrd="0" presId="urn:microsoft.com/office/officeart/2008/layout/HalfCircleOrganizationChart"/>
    <dgm:cxn modelId="{2D1E81AF-5742-4D08-A0FE-F49A53E3478E}" type="presParOf" srcId="{5F81D232-5F26-432C-BF6D-6E3482FE8BE8}" destId="{8BE44706-FA97-4A14-8DDB-357B5BE74BE3}" srcOrd="2" destOrd="0" presId="urn:microsoft.com/office/officeart/2008/layout/HalfCircleOrganizationChart"/>
    <dgm:cxn modelId="{B81356C7-BFFE-434C-871B-C1AA12B5A081}" type="presParOf" srcId="{AA2D26DE-2426-48F2-ABE3-C34550F51DE3}" destId="{53A8C4FE-ECC2-4259-BB20-8A9775162EEB}" srcOrd="2" destOrd="0" presId="urn:microsoft.com/office/officeart/2008/layout/HalfCircleOrganizationChart"/>
    <dgm:cxn modelId="{DCBA649A-4E37-4514-8139-3D350C98FD38}" type="presParOf" srcId="{AA2D26DE-2426-48F2-ABE3-C34550F51DE3}" destId="{0C492515-4106-4ED4-8CD3-2381C58FA487}" srcOrd="3" destOrd="0" presId="urn:microsoft.com/office/officeart/2008/layout/HalfCircleOrganizationChart"/>
    <dgm:cxn modelId="{9EE1BCF3-16F7-44A3-8B04-A57823DF2C17}" type="presParOf" srcId="{0C492515-4106-4ED4-8CD3-2381C58FA487}" destId="{3C1965DD-94B6-4ADA-88C5-485F776755DF}" srcOrd="0" destOrd="0" presId="urn:microsoft.com/office/officeart/2008/layout/HalfCircleOrganizationChart"/>
    <dgm:cxn modelId="{7AF162C6-9CDD-4EFA-85C4-B4F976F181E4}" type="presParOf" srcId="{3C1965DD-94B6-4ADA-88C5-485F776755DF}" destId="{EA270D01-340C-46D9-8AC7-7848D2FE5F5B}" srcOrd="0" destOrd="0" presId="urn:microsoft.com/office/officeart/2008/layout/HalfCircleOrganizationChart"/>
    <dgm:cxn modelId="{518B727A-F5F6-4940-AB82-8BB521F08CA2}" type="presParOf" srcId="{3C1965DD-94B6-4ADA-88C5-485F776755DF}" destId="{5DF67597-797B-424E-B6E8-D5753A1A7FE4}" srcOrd="1" destOrd="0" presId="urn:microsoft.com/office/officeart/2008/layout/HalfCircleOrganizationChart"/>
    <dgm:cxn modelId="{F3E08D15-F8B1-4C83-A53F-8E2469CF8EE2}" type="presParOf" srcId="{3C1965DD-94B6-4ADA-88C5-485F776755DF}" destId="{7A867728-2EAD-48A6-A974-94FFDACEEE91}" srcOrd="2" destOrd="0" presId="urn:microsoft.com/office/officeart/2008/layout/HalfCircleOrganizationChart"/>
    <dgm:cxn modelId="{433C908F-3109-4394-84EB-8EB72DF8B6A6}" type="presParOf" srcId="{3C1965DD-94B6-4ADA-88C5-485F776755DF}" destId="{24152612-A1D1-4B66-971B-398D4F4501D7}" srcOrd="3" destOrd="0" presId="urn:microsoft.com/office/officeart/2008/layout/HalfCircleOrganizationChart"/>
    <dgm:cxn modelId="{6BA96043-4F4D-4397-A488-BDE4A13FAC93}" type="presParOf" srcId="{0C492515-4106-4ED4-8CD3-2381C58FA487}" destId="{F0F8BD3A-B277-400F-9C8B-EEFC808229DB}" srcOrd="1" destOrd="0" presId="urn:microsoft.com/office/officeart/2008/layout/HalfCircleOrganizationChart"/>
    <dgm:cxn modelId="{000E8B4D-9B0F-4300-A0A5-9AB1BF735932}" type="presParOf" srcId="{0C492515-4106-4ED4-8CD3-2381C58FA487}" destId="{AE077B91-88BB-4CAC-8BC2-67DE06820FD5}" srcOrd="2" destOrd="0" presId="urn:microsoft.com/office/officeart/2008/layout/HalfCircleOrganizationChart"/>
    <dgm:cxn modelId="{5D1CA495-798B-470C-87DE-9784F2A887DB}" type="presParOf" srcId="{AA2D26DE-2426-48F2-ABE3-C34550F51DE3}" destId="{2F2E6EA1-6C3F-4E53-8E02-FA89B0A382B1}" srcOrd="4" destOrd="0" presId="urn:microsoft.com/office/officeart/2008/layout/HalfCircleOrganizationChart"/>
    <dgm:cxn modelId="{D66CBF78-19BC-4852-99E1-5E992B3ED97A}" type="presParOf" srcId="{AA2D26DE-2426-48F2-ABE3-C34550F51DE3}" destId="{5A4B6334-17EE-43E4-A598-40796DAABD57}" srcOrd="5" destOrd="0" presId="urn:microsoft.com/office/officeart/2008/layout/HalfCircleOrganizationChart"/>
    <dgm:cxn modelId="{8E1D07E2-2752-455C-93A8-B57A6396FAC2}" type="presParOf" srcId="{5A4B6334-17EE-43E4-A598-40796DAABD57}" destId="{DB21E1D3-32EE-44DF-B264-9B8F1C9A62D8}" srcOrd="0" destOrd="0" presId="urn:microsoft.com/office/officeart/2008/layout/HalfCircleOrganizationChart"/>
    <dgm:cxn modelId="{5EB2C93E-A30F-421D-8904-9CB5AE939BA6}" type="presParOf" srcId="{DB21E1D3-32EE-44DF-B264-9B8F1C9A62D8}" destId="{FD5AAC2A-D334-43C6-AFC9-9177E55F3395}" srcOrd="0" destOrd="0" presId="urn:microsoft.com/office/officeart/2008/layout/HalfCircleOrganizationChart"/>
    <dgm:cxn modelId="{759C48BC-3402-41D2-8725-B35D45D00ADE}" type="presParOf" srcId="{DB21E1D3-32EE-44DF-B264-9B8F1C9A62D8}" destId="{072EEEA4-D337-42CB-B387-10FE5AC674E7}" srcOrd="1" destOrd="0" presId="urn:microsoft.com/office/officeart/2008/layout/HalfCircleOrganizationChart"/>
    <dgm:cxn modelId="{58ECB228-EEA4-4B47-9B00-542D99AD3589}" type="presParOf" srcId="{DB21E1D3-32EE-44DF-B264-9B8F1C9A62D8}" destId="{CEB5ABC4-D96C-4AD0-A584-259F94D30A42}" srcOrd="2" destOrd="0" presId="urn:microsoft.com/office/officeart/2008/layout/HalfCircleOrganizationChart"/>
    <dgm:cxn modelId="{484A7301-218B-4A0E-8053-2A89F196FC44}" type="presParOf" srcId="{DB21E1D3-32EE-44DF-B264-9B8F1C9A62D8}" destId="{A982AEEB-EB5B-4444-92D9-7BD02DD8CEDD}" srcOrd="3" destOrd="0" presId="urn:microsoft.com/office/officeart/2008/layout/HalfCircleOrganizationChart"/>
    <dgm:cxn modelId="{06C28E39-CE66-46A1-A250-D57A1BCF0F48}" type="presParOf" srcId="{5A4B6334-17EE-43E4-A598-40796DAABD57}" destId="{AE712880-7427-4F88-B5F5-506C4ECC3838}" srcOrd="1" destOrd="0" presId="urn:microsoft.com/office/officeart/2008/layout/HalfCircleOrganizationChart"/>
    <dgm:cxn modelId="{2AA62FC6-831A-49FF-8F47-54E45B2D6A28}" type="presParOf" srcId="{5A4B6334-17EE-43E4-A598-40796DAABD57}" destId="{5C85681F-F409-4DDB-BC4D-5DE324CC3766}" srcOrd="2" destOrd="0" presId="urn:microsoft.com/office/officeart/2008/layout/HalfCircleOrganizationChart"/>
    <dgm:cxn modelId="{9E8E0B8D-B559-498E-ABF8-D762B821BDA3}" type="presParOf" srcId="{AA2D26DE-2426-48F2-ABE3-C34550F51DE3}" destId="{79CCE897-5BF6-4370-8DB0-81B10DD7E4A6}" srcOrd="6" destOrd="0" presId="urn:microsoft.com/office/officeart/2008/layout/HalfCircleOrganizationChart"/>
    <dgm:cxn modelId="{A225FEB9-3AEA-4998-AEBF-CE76A4457249}" type="presParOf" srcId="{AA2D26DE-2426-48F2-ABE3-C34550F51DE3}" destId="{F711F16C-F9B6-4D16-B0CA-2762DCE95022}" srcOrd="7" destOrd="0" presId="urn:microsoft.com/office/officeart/2008/layout/HalfCircleOrganizationChart"/>
    <dgm:cxn modelId="{A08FB3D9-6E14-467A-B1FD-6C84EFD2A21F}" type="presParOf" srcId="{F711F16C-F9B6-4D16-B0CA-2762DCE95022}" destId="{994BF578-7494-4217-80D8-65C9BDF82D29}" srcOrd="0" destOrd="0" presId="urn:microsoft.com/office/officeart/2008/layout/HalfCircleOrganizationChart"/>
    <dgm:cxn modelId="{1697170E-05CE-4E87-A502-CA4A1C34A241}" type="presParOf" srcId="{994BF578-7494-4217-80D8-65C9BDF82D29}" destId="{2AA56F45-0C65-477A-8253-1FFF4367233A}" srcOrd="0" destOrd="0" presId="urn:microsoft.com/office/officeart/2008/layout/HalfCircleOrganizationChart"/>
    <dgm:cxn modelId="{4A7435B5-8686-494D-9539-4CA43591F025}" type="presParOf" srcId="{994BF578-7494-4217-80D8-65C9BDF82D29}" destId="{44168352-2072-431D-AFD5-3BA3F534D347}" srcOrd="1" destOrd="0" presId="urn:microsoft.com/office/officeart/2008/layout/HalfCircleOrganizationChart"/>
    <dgm:cxn modelId="{EC2B0759-B39C-4166-BF7A-D1A2A4766762}" type="presParOf" srcId="{994BF578-7494-4217-80D8-65C9BDF82D29}" destId="{FEB5491E-E2AE-44D6-8535-2871108793BD}" srcOrd="2" destOrd="0" presId="urn:microsoft.com/office/officeart/2008/layout/HalfCircleOrganizationChart"/>
    <dgm:cxn modelId="{26751983-AE0E-47F9-B522-321121D3B30C}" type="presParOf" srcId="{994BF578-7494-4217-80D8-65C9BDF82D29}" destId="{A7754652-F5BE-4D49-98AB-378F95E9B3FE}" srcOrd="3" destOrd="0" presId="urn:microsoft.com/office/officeart/2008/layout/HalfCircleOrganizationChart"/>
    <dgm:cxn modelId="{A1EBBEF5-2C15-4D70-A8A3-68B44140D63C}" type="presParOf" srcId="{F711F16C-F9B6-4D16-B0CA-2762DCE95022}" destId="{A0478301-F1D5-411A-BE43-23F38ECB41A4}" srcOrd="1" destOrd="0" presId="urn:microsoft.com/office/officeart/2008/layout/HalfCircleOrganizationChart"/>
    <dgm:cxn modelId="{014E4AD4-6BEE-4366-BD2B-0C3680633E22}" type="presParOf" srcId="{F711F16C-F9B6-4D16-B0CA-2762DCE95022}" destId="{A7930189-1001-4AE7-BA7B-E25539008746}" srcOrd="2" destOrd="0" presId="urn:microsoft.com/office/officeart/2008/layout/HalfCircleOrganizationChart"/>
    <dgm:cxn modelId="{B213BDED-8186-4E3E-B0DD-D8100432D90B}" type="presParOf" srcId="{AA2D26DE-2426-48F2-ABE3-C34550F51DE3}" destId="{DC9AC172-A32E-4962-B335-4474605F67C1}" srcOrd="8" destOrd="0" presId="urn:microsoft.com/office/officeart/2008/layout/HalfCircleOrganizationChart"/>
    <dgm:cxn modelId="{C44CF72F-B5EB-4425-B8CE-38678D97AA50}" type="presParOf" srcId="{AA2D26DE-2426-48F2-ABE3-C34550F51DE3}" destId="{F28FA8CB-50F1-4E90-9207-CCC854048731}" srcOrd="9" destOrd="0" presId="urn:microsoft.com/office/officeart/2008/layout/HalfCircleOrganizationChart"/>
    <dgm:cxn modelId="{E51A0D1E-4BC8-4C2F-892D-CDCC9360B786}" type="presParOf" srcId="{F28FA8CB-50F1-4E90-9207-CCC854048731}" destId="{168E1801-7C3C-411A-AD11-B7F64B15CB27}" srcOrd="0" destOrd="0" presId="urn:microsoft.com/office/officeart/2008/layout/HalfCircleOrganizationChart"/>
    <dgm:cxn modelId="{9AD44BF0-C8D0-4933-B1E3-3FB1AFBFA0A3}" type="presParOf" srcId="{168E1801-7C3C-411A-AD11-B7F64B15CB27}" destId="{6B903691-5F8B-4704-9E54-02C5CDC1FE68}" srcOrd="0" destOrd="0" presId="urn:microsoft.com/office/officeart/2008/layout/HalfCircleOrganizationChart"/>
    <dgm:cxn modelId="{F1A8A296-285F-43ED-AD43-8599C0345554}" type="presParOf" srcId="{168E1801-7C3C-411A-AD11-B7F64B15CB27}" destId="{BB40650C-9E05-4141-A4FB-31615E5BFBD3}" srcOrd="1" destOrd="0" presId="urn:microsoft.com/office/officeart/2008/layout/HalfCircleOrganizationChart"/>
    <dgm:cxn modelId="{A18E64A2-C548-4837-9C46-07502A474CE1}" type="presParOf" srcId="{168E1801-7C3C-411A-AD11-B7F64B15CB27}" destId="{538AC80B-3722-4239-B4FD-442520DA1D9E}" srcOrd="2" destOrd="0" presId="urn:microsoft.com/office/officeart/2008/layout/HalfCircleOrganizationChart"/>
    <dgm:cxn modelId="{061B0F95-606E-4F36-8FC3-54AA212E8278}" type="presParOf" srcId="{168E1801-7C3C-411A-AD11-B7F64B15CB27}" destId="{2A952839-4291-4DC6-A742-261C75B15070}" srcOrd="3" destOrd="0" presId="urn:microsoft.com/office/officeart/2008/layout/HalfCircleOrganizationChart"/>
    <dgm:cxn modelId="{1C996F3A-4C63-432E-A847-59689766FB65}" type="presParOf" srcId="{F28FA8CB-50F1-4E90-9207-CCC854048731}" destId="{F720242F-BFE2-462F-9071-9D31E3514AC3}" srcOrd="1" destOrd="0" presId="urn:microsoft.com/office/officeart/2008/layout/HalfCircleOrganizationChart"/>
    <dgm:cxn modelId="{DACE935A-8C0A-4C9C-BA9C-40B9405ABE22}" type="presParOf" srcId="{F28FA8CB-50F1-4E90-9207-CCC854048731}" destId="{02D37DF0-715E-4C2E-8746-DFA1F31F002F}" srcOrd="2" destOrd="0" presId="urn:microsoft.com/office/officeart/2008/layout/HalfCircleOrganizationChart"/>
    <dgm:cxn modelId="{F1F5CA24-2C0B-4564-9FF5-6A3C079E3E95}" type="presParOf" srcId="{AA2D26DE-2426-48F2-ABE3-C34550F51DE3}" destId="{F8B9FEF8-EFE3-49DC-A902-0D61799B3D60}" srcOrd="10" destOrd="0" presId="urn:microsoft.com/office/officeart/2008/layout/HalfCircleOrganizationChart"/>
    <dgm:cxn modelId="{E0A49703-08BB-4242-8A91-D0FA6D4E8588}" type="presParOf" srcId="{AA2D26DE-2426-48F2-ABE3-C34550F51DE3}" destId="{7E90FC28-A0C9-43D5-8C60-FF0EB662401A}" srcOrd="11" destOrd="0" presId="urn:microsoft.com/office/officeart/2008/layout/HalfCircleOrganizationChart"/>
    <dgm:cxn modelId="{89AABAA3-1924-4019-8B9D-F598F6091037}" type="presParOf" srcId="{7E90FC28-A0C9-43D5-8C60-FF0EB662401A}" destId="{C0F82577-1074-4023-8ED0-E69A03E2F6E6}" srcOrd="0" destOrd="0" presId="urn:microsoft.com/office/officeart/2008/layout/HalfCircleOrganizationChart"/>
    <dgm:cxn modelId="{C8C2B856-C774-4B55-95F9-E3D1D16C18B2}" type="presParOf" srcId="{C0F82577-1074-4023-8ED0-E69A03E2F6E6}" destId="{383154D4-9831-48FC-A5CB-7EEAC9CF973F}" srcOrd="0" destOrd="0" presId="urn:microsoft.com/office/officeart/2008/layout/HalfCircleOrganizationChart"/>
    <dgm:cxn modelId="{5CF5A0FD-0C57-4596-9574-F36D6F8D417E}" type="presParOf" srcId="{C0F82577-1074-4023-8ED0-E69A03E2F6E6}" destId="{3E4FD6B6-3F32-4B13-A240-A197FC9C7572}" srcOrd="1" destOrd="0" presId="urn:microsoft.com/office/officeart/2008/layout/HalfCircleOrganizationChart"/>
    <dgm:cxn modelId="{E4F0F237-CE2F-448C-A449-FE268644BB26}" type="presParOf" srcId="{C0F82577-1074-4023-8ED0-E69A03E2F6E6}" destId="{AEDFA5A7-8571-4AE7-86D2-61E8D376E337}" srcOrd="2" destOrd="0" presId="urn:microsoft.com/office/officeart/2008/layout/HalfCircleOrganizationChart"/>
    <dgm:cxn modelId="{47D9E82D-3231-4B3E-B107-0901C832C525}" type="presParOf" srcId="{C0F82577-1074-4023-8ED0-E69A03E2F6E6}" destId="{C861C93D-5EA9-4D52-94D8-378149560A26}" srcOrd="3" destOrd="0" presId="urn:microsoft.com/office/officeart/2008/layout/HalfCircleOrganizationChart"/>
    <dgm:cxn modelId="{C9D5CB6A-D152-49A4-A401-27884D4D2EC9}" type="presParOf" srcId="{7E90FC28-A0C9-43D5-8C60-FF0EB662401A}" destId="{0989A294-285D-4C78-9668-B2E34F518398}" srcOrd="1" destOrd="0" presId="urn:microsoft.com/office/officeart/2008/layout/HalfCircleOrganizationChart"/>
    <dgm:cxn modelId="{49909ECE-1DD4-4899-B800-11D2302C64CF}" type="presParOf" srcId="{7E90FC28-A0C9-43D5-8C60-FF0EB662401A}" destId="{EBF34D0A-B2F7-452F-86AA-D8502BC10315}" srcOrd="2" destOrd="0" presId="urn:microsoft.com/office/officeart/2008/layout/HalfCircleOrganizationChart"/>
    <dgm:cxn modelId="{6F41A084-C1B2-445B-8C56-FB7263DF7EFF}" type="presParOf" srcId="{C4EBD6A0-894A-4282-8E17-00492CECF01F}" destId="{4290FB0E-5ABA-48BC-8ADA-E902977A78B6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574CE1E-D529-43A7-82A0-D70B17BEC925}" type="doc">
      <dgm:prSet loTypeId="urn:microsoft.com/office/officeart/2005/8/layout/orgChart1" loCatId="hierarchy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DA63B3B-72BD-4CE3-8925-D92BA4C64B3A}">
      <dgm:prSet phldrT="[Text]" custT="1"/>
      <dgm:spPr/>
      <dgm:t>
        <a:bodyPr/>
        <a:lstStyle/>
        <a:p>
          <a:r>
            <a:rPr lang="en-US" sz="2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Guidak</a:t>
          </a:r>
          <a:endParaRPr lang="en-US" sz="7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0536B62-D39C-48AC-89C5-25B46AB4B1E8}" type="parTrans" cxnId="{726476AA-A811-41B9-A920-7BD6F2AF8048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441A290-FE4C-4789-8326-A82ABEA21D38}" type="sibTrans" cxnId="{726476AA-A811-41B9-A920-7BD6F2AF8048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08685CD3-E955-44B3-94A9-3368B9D2D044}">
      <dgm:prSet phldrT="[Text]"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Log in</a:t>
          </a:r>
        </a:p>
      </dgm:t>
    </dgm:pt>
    <dgm:pt modelId="{391C2C38-8197-4934-AD1A-974538F3084B}" type="parTrans" cxnId="{51F436DC-99C4-4650-B69A-E69CCC2C498E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534134F-CA9E-4CDD-A4BC-CAD9EEB9C926}" type="sibTrans" cxnId="{51F436DC-99C4-4650-B69A-E69CCC2C498E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876A686-987A-4911-8676-32EE62CBC8C3}">
      <dgm:prSet phldrT="[Text]"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Sign up</a:t>
          </a:r>
        </a:p>
      </dgm:t>
    </dgm:pt>
    <dgm:pt modelId="{8D5502CC-3C59-45FB-AA55-BDF004A0CE93}" type="parTrans" cxnId="{0418D0EC-EC5A-4570-80AB-8846FFB7B216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27B51F6-5E85-47CD-B809-8BF0381C0551}" type="sibTrans" cxnId="{0418D0EC-EC5A-4570-80AB-8846FFB7B216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D245C683-06F0-4ECE-B049-F03BC83BC652}">
      <dgm:prSet phldrT="[Text]"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Home Screen</a:t>
          </a:r>
        </a:p>
      </dgm:t>
    </dgm:pt>
    <dgm:pt modelId="{414CA8D0-6A3F-4AA8-B49C-5D89C7BC0E2B}" type="parTrans" cxnId="{5F48C1DE-8C9E-4853-8255-231EC3F8FAE6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409A481-1277-46C7-BA03-0B2CE6FC8567}" type="sibTrans" cxnId="{5F48C1DE-8C9E-4853-8255-231EC3F8FAE6}">
      <dgm:prSet/>
      <dgm:spPr/>
      <dgm:t>
        <a:bodyPr/>
        <a:lstStyle/>
        <a:p>
          <a:endParaRPr lang="en-US" sz="8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BE91F9AB-8843-42E3-A5CD-8B0764817CEB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Setting</a:t>
          </a:r>
        </a:p>
      </dgm:t>
    </dgm:pt>
    <dgm:pt modelId="{94D9FA29-9590-4BFA-A189-CDF36FAF649C}" type="parTrans" cxnId="{8684CF3A-FC8F-45FA-B822-C62C33BCD5CC}">
      <dgm:prSet/>
      <dgm:spPr/>
      <dgm:t>
        <a:bodyPr/>
        <a:lstStyle/>
        <a:p>
          <a:endParaRPr lang="en-US" sz="800"/>
        </a:p>
      </dgm:t>
    </dgm:pt>
    <dgm:pt modelId="{41BACF80-FA2A-42E4-9DF7-D7702344B805}" type="sibTrans" cxnId="{8684CF3A-FC8F-45FA-B822-C62C33BCD5CC}">
      <dgm:prSet/>
      <dgm:spPr/>
      <dgm:t>
        <a:bodyPr/>
        <a:lstStyle/>
        <a:p>
          <a:endParaRPr lang="en-US" sz="800"/>
        </a:p>
      </dgm:t>
    </dgm:pt>
    <dgm:pt modelId="{3EE1B758-8BDD-4C4A-BF45-D31408B9C198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profile</a:t>
          </a:r>
        </a:p>
      </dgm:t>
    </dgm:pt>
    <dgm:pt modelId="{96ADCB6D-7C24-4529-958D-6E85414D117B}" type="parTrans" cxnId="{D26B3726-142B-45A5-A454-47F2D855786F}">
      <dgm:prSet/>
      <dgm:spPr/>
      <dgm:t>
        <a:bodyPr/>
        <a:lstStyle/>
        <a:p>
          <a:endParaRPr lang="en-US" sz="800"/>
        </a:p>
      </dgm:t>
    </dgm:pt>
    <dgm:pt modelId="{BBD5204C-F60D-46FF-8AC3-63F67C756F7E}" type="sibTrans" cxnId="{D26B3726-142B-45A5-A454-47F2D855786F}">
      <dgm:prSet/>
      <dgm:spPr/>
      <dgm:t>
        <a:bodyPr/>
        <a:lstStyle/>
        <a:p>
          <a:endParaRPr lang="en-US" sz="800"/>
        </a:p>
      </dgm:t>
    </dgm:pt>
    <dgm:pt modelId="{047FAFB9-D004-403F-807A-F4E5EF44D474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Make Group</a:t>
          </a:r>
        </a:p>
      </dgm:t>
    </dgm:pt>
    <dgm:pt modelId="{7FFCE41F-6F80-4BF0-B80C-8254D1034809}" type="parTrans" cxnId="{7F44E810-3CC4-4536-90F6-4A8DC65D71BD}">
      <dgm:prSet/>
      <dgm:spPr/>
      <dgm:t>
        <a:bodyPr/>
        <a:lstStyle/>
        <a:p>
          <a:endParaRPr lang="en-US" sz="800"/>
        </a:p>
      </dgm:t>
    </dgm:pt>
    <dgm:pt modelId="{2FB61CBA-121C-420A-B0B4-5C0ED54BA45D}" type="sibTrans" cxnId="{7F44E810-3CC4-4536-90F6-4A8DC65D71BD}">
      <dgm:prSet/>
      <dgm:spPr/>
      <dgm:t>
        <a:bodyPr/>
        <a:lstStyle/>
        <a:p>
          <a:endParaRPr lang="en-US" sz="800"/>
        </a:p>
      </dgm:t>
    </dgm:pt>
    <dgm:pt modelId="{002F96FD-126B-4596-A0E3-5B5123677A16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Scan QR</a:t>
          </a:r>
        </a:p>
      </dgm:t>
    </dgm:pt>
    <dgm:pt modelId="{D37D1A8F-31A6-45A4-B35B-7E30CCE9B32A}" type="parTrans" cxnId="{31B60A01-D044-4985-94DB-71B0E9DCE7E0}">
      <dgm:prSet/>
      <dgm:spPr/>
      <dgm:t>
        <a:bodyPr/>
        <a:lstStyle/>
        <a:p>
          <a:endParaRPr lang="en-US" sz="800"/>
        </a:p>
      </dgm:t>
    </dgm:pt>
    <dgm:pt modelId="{D72BDCCC-AF47-455D-A29F-6F4DE1817547}" type="sibTrans" cxnId="{31B60A01-D044-4985-94DB-71B0E9DCE7E0}">
      <dgm:prSet/>
      <dgm:spPr/>
      <dgm:t>
        <a:bodyPr/>
        <a:lstStyle/>
        <a:p>
          <a:endParaRPr lang="en-US" sz="800"/>
        </a:p>
      </dgm:t>
    </dgm:pt>
    <dgm:pt modelId="{0ED32E5D-F54F-43B5-87A4-9C0A17541BEF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Listen to AudioFile</a:t>
          </a:r>
        </a:p>
      </dgm:t>
    </dgm:pt>
    <dgm:pt modelId="{811C4E0C-E151-45AD-A082-1A7F19165270}" type="parTrans" cxnId="{98CBDFBF-7161-4A78-8491-C977BCA5B401}">
      <dgm:prSet/>
      <dgm:spPr/>
      <dgm:t>
        <a:bodyPr/>
        <a:lstStyle/>
        <a:p>
          <a:endParaRPr lang="en-US" sz="800"/>
        </a:p>
      </dgm:t>
    </dgm:pt>
    <dgm:pt modelId="{9068918C-0488-48E0-B802-3311FED6E528}" type="sibTrans" cxnId="{98CBDFBF-7161-4A78-8491-C977BCA5B401}">
      <dgm:prSet/>
      <dgm:spPr/>
      <dgm:t>
        <a:bodyPr/>
        <a:lstStyle/>
        <a:p>
          <a:endParaRPr lang="en-US" sz="800"/>
        </a:p>
      </dgm:t>
    </dgm:pt>
    <dgm:pt modelId="{92DE1710-271E-4A66-9C50-0757EA6C241F}">
      <dgm:prSet custT="1"/>
      <dgm:spPr/>
      <dgm:t>
        <a:bodyPr/>
        <a:lstStyle/>
        <a:p>
          <a:r>
            <a:rPr lang="en-US" sz="8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Leave FeedBack</a:t>
          </a:r>
        </a:p>
      </dgm:t>
    </dgm:pt>
    <dgm:pt modelId="{6B139129-B790-4B45-89BF-4927F1BDCCCD}" type="parTrans" cxnId="{32BB2B82-2960-4138-B9B4-DDB58C7E4514}">
      <dgm:prSet/>
      <dgm:spPr/>
      <dgm:t>
        <a:bodyPr/>
        <a:lstStyle/>
        <a:p>
          <a:endParaRPr lang="en-US" sz="800"/>
        </a:p>
      </dgm:t>
    </dgm:pt>
    <dgm:pt modelId="{DBCDC21A-99F2-47FA-9094-5FF5C2ADE0CD}" type="sibTrans" cxnId="{32BB2B82-2960-4138-B9B4-DDB58C7E4514}">
      <dgm:prSet/>
      <dgm:spPr/>
      <dgm:t>
        <a:bodyPr/>
        <a:lstStyle/>
        <a:p>
          <a:endParaRPr lang="en-US" sz="800"/>
        </a:p>
      </dgm:t>
    </dgm:pt>
    <dgm:pt modelId="{0FC66283-D83E-4A30-920C-1FED744273D7}">
      <dgm:prSet custT="1"/>
      <dgm:spPr/>
      <dgm:t>
        <a:bodyPr/>
        <a:lstStyle/>
        <a:p>
          <a:r>
            <a:rPr lang="en-US" sz="6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Browse Others FeedBack</a:t>
          </a:r>
        </a:p>
      </dgm:t>
    </dgm:pt>
    <dgm:pt modelId="{DFDC108D-902F-41B8-A1E4-6F376AA7E293}" type="parTrans" cxnId="{CF81BF37-672B-4242-839F-99ADFD23FFF0}">
      <dgm:prSet/>
      <dgm:spPr/>
      <dgm:t>
        <a:bodyPr/>
        <a:lstStyle/>
        <a:p>
          <a:endParaRPr lang="en-US" sz="800"/>
        </a:p>
      </dgm:t>
    </dgm:pt>
    <dgm:pt modelId="{A7EF17B6-1C56-4421-9395-68653E29E73A}" type="sibTrans" cxnId="{CF81BF37-672B-4242-839F-99ADFD23FFF0}">
      <dgm:prSet/>
      <dgm:spPr/>
      <dgm:t>
        <a:bodyPr/>
        <a:lstStyle/>
        <a:p>
          <a:endParaRPr lang="en-US" sz="800"/>
        </a:p>
      </dgm:t>
    </dgm:pt>
    <dgm:pt modelId="{9196336C-2541-4434-B2E6-66E1E7813A99}">
      <dgm:prSet/>
      <dgm:spPr/>
      <dgm:t>
        <a:bodyPr/>
        <a:lstStyle/>
        <a:p>
          <a:r>
            <a:rPr lang="en-US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How To Use App</a:t>
          </a:r>
        </a:p>
      </dgm:t>
    </dgm:pt>
    <dgm:pt modelId="{89A6B0C6-C5C3-461B-ADE6-DB6A8EA11C42}" type="parTrans" cxnId="{385A72D0-68FC-4D5F-8F18-70FEBDC1E565}">
      <dgm:prSet/>
      <dgm:spPr/>
      <dgm:t>
        <a:bodyPr/>
        <a:lstStyle/>
        <a:p>
          <a:endParaRPr lang="en-US"/>
        </a:p>
      </dgm:t>
    </dgm:pt>
    <dgm:pt modelId="{01407663-84D2-4146-B967-FDFBA597D65D}" type="sibTrans" cxnId="{385A72D0-68FC-4D5F-8F18-70FEBDC1E565}">
      <dgm:prSet/>
      <dgm:spPr/>
      <dgm:t>
        <a:bodyPr/>
        <a:lstStyle/>
        <a:p>
          <a:endParaRPr lang="en-US"/>
        </a:p>
      </dgm:t>
    </dgm:pt>
    <dgm:pt modelId="{24C04FC9-9D2C-4E0A-99CC-5FA64A5FFA9D}">
      <dgm:prSet/>
      <dgm:spPr/>
      <dgm:t>
        <a:bodyPr/>
        <a:lstStyle/>
        <a:p>
          <a:endParaRPr lang="en-US"/>
        </a:p>
      </dgm:t>
    </dgm:pt>
    <dgm:pt modelId="{A3D0AB53-017F-4FD3-9487-03282B1D31EB}" type="parTrans" cxnId="{30F30078-E647-4268-9ABB-DABCA01830D2}">
      <dgm:prSet/>
      <dgm:spPr/>
      <dgm:t>
        <a:bodyPr/>
        <a:lstStyle/>
        <a:p>
          <a:endParaRPr lang="en-US"/>
        </a:p>
      </dgm:t>
    </dgm:pt>
    <dgm:pt modelId="{FE72C815-6C15-4A17-8DDD-D57F193A8DF3}" type="sibTrans" cxnId="{30F30078-E647-4268-9ABB-DABCA01830D2}">
      <dgm:prSet/>
      <dgm:spPr/>
      <dgm:t>
        <a:bodyPr/>
        <a:lstStyle/>
        <a:p>
          <a:endParaRPr lang="en-US"/>
        </a:p>
      </dgm:t>
    </dgm:pt>
    <dgm:pt modelId="{1DAE1E40-DEFE-48BE-BC6E-DF8A6D5B3CEE}">
      <dgm:prSet/>
      <dgm:spPr/>
      <dgm:t>
        <a:bodyPr/>
        <a:lstStyle/>
        <a:p>
          <a:endParaRPr lang="en-US"/>
        </a:p>
      </dgm:t>
    </dgm:pt>
    <dgm:pt modelId="{863CDC39-2714-47ED-93FA-96D0451E7C3E}" type="parTrans" cxnId="{777C3AAD-05FF-4CC3-BDF2-646070FB0DFB}">
      <dgm:prSet/>
      <dgm:spPr/>
      <dgm:t>
        <a:bodyPr/>
        <a:lstStyle/>
        <a:p>
          <a:endParaRPr lang="en-US"/>
        </a:p>
      </dgm:t>
    </dgm:pt>
    <dgm:pt modelId="{43B0C794-B223-4BC9-80BB-C59AA823D084}" type="sibTrans" cxnId="{777C3AAD-05FF-4CC3-BDF2-646070FB0DFB}">
      <dgm:prSet/>
      <dgm:spPr/>
      <dgm:t>
        <a:bodyPr/>
        <a:lstStyle/>
        <a:p>
          <a:endParaRPr lang="en-US"/>
        </a:p>
      </dgm:t>
    </dgm:pt>
    <dgm:pt modelId="{D86ACF02-F45F-43AA-9C8F-90B38E4345C6}">
      <dgm:prSet/>
      <dgm:spPr/>
      <dgm:t>
        <a:bodyPr/>
        <a:lstStyle/>
        <a:p>
          <a:endParaRPr lang="en-US"/>
        </a:p>
      </dgm:t>
    </dgm:pt>
    <dgm:pt modelId="{8C18C75E-5C32-4F13-9AE0-58F5D7BD8FD4}" type="parTrans" cxnId="{4ADF42BE-1CB8-4EBE-AAAE-450C17C9A44F}">
      <dgm:prSet/>
      <dgm:spPr/>
      <dgm:t>
        <a:bodyPr/>
        <a:lstStyle/>
        <a:p>
          <a:endParaRPr lang="en-US"/>
        </a:p>
      </dgm:t>
    </dgm:pt>
    <dgm:pt modelId="{F8997500-D1C9-4231-BA4D-27445489A0CB}" type="sibTrans" cxnId="{4ADF42BE-1CB8-4EBE-AAAE-450C17C9A44F}">
      <dgm:prSet/>
      <dgm:spPr/>
      <dgm:t>
        <a:bodyPr/>
        <a:lstStyle/>
        <a:p>
          <a:endParaRPr lang="en-US"/>
        </a:p>
      </dgm:t>
    </dgm:pt>
    <dgm:pt modelId="{69F3079F-DC08-4F5A-B8C7-768DEC79AC2A}">
      <dgm:prSet/>
      <dgm:spPr/>
      <dgm:t>
        <a:bodyPr/>
        <a:lstStyle/>
        <a:p>
          <a:endParaRPr lang="en-US"/>
        </a:p>
      </dgm:t>
    </dgm:pt>
    <dgm:pt modelId="{EB5F58BE-ABB6-4E89-9FF1-D6841C178F22}" type="parTrans" cxnId="{23A74551-3FFE-436D-B07A-137B644BCDFB}">
      <dgm:prSet/>
      <dgm:spPr/>
      <dgm:t>
        <a:bodyPr/>
        <a:lstStyle/>
        <a:p>
          <a:endParaRPr lang="en-US"/>
        </a:p>
      </dgm:t>
    </dgm:pt>
    <dgm:pt modelId="{36DF14A5-6EFD-42EC-897D-F6E6804908A8}" type="sibTrans" cxnId="{23A74551-3FFE-436D-B07A-137B644BCDFB}">
      <dgm:prSet/>
      <dgm:spPr/>
      <dgm:t>
        <a:bodyPr/>
        <a:lstStyle/>
        <a:p>
          <a:endParaRPr lang="en-US"/>
        </a:p>
      </dgm:t>
    </dgm:pt>
    <dgm:pt modelId="{5C450548-9CD6-4375-B66C-2B66D53FBBD9}">
      <dgm:prSet/>
      <dgm:spPr/>
      <dgm:t>
        <a:bodyPr/>
        <a:lstStyle/>
        <a:p>
          <a:endParaRPr lang="en-US"/>
        </a:p>
      </dgm:t>
    </dgm:pt>
    <dgm:pt modelId="{40408BCE-D77A-4F66-BB4F-9E6A83F0C3DA}" type="parTrans" cxnId="{D3ED3A40-AF1B-4B2D-B44B-F397AF18E92A}">
      <dgm:prSet/>
      <dgm:spPr/>
      <dgm:t>
        <a:bodyPr/>
        <a:lstStyle/>
        <a:p>
          <a:endParaRPr lang="en-US"/>
        </a:p>
      </dgm:t>
    </dgm:pt>
    <dgm:pt modelId="{A606351F-B59D-41E9-91EB-653EF3E9911F}" type="sibTrans" cxnId="{D3ED3A40-AF1B-4B2D-B44B-F397AF18E92A}">
      <dgm:prSet/>
      <dgm:spPr/>
      <dgm:t>
        <a:bodyPr/>
        <a:lstStyle/>
        <a:p>
          <a:endParaRPr lang="en-US"/>
        </a:p>
      </dgm:t>
    </dgm:pt>
    <dgm:pt modelId="{A8C55F1F-3134-4381-9815-101C174A09DF}">
      <dgm:prSet/>
      <dgm:spPr/>
      <dgm:t>
        <a:bodyPr/>
        <a:lstStyle/>
        <a:p>
          <a:endParaRPr lang="en-US"/>
        </a:p>
      </dgm:t>
    </dgm:pt>
    <dgm:pt modelId="{B14C9069-7714-4D86-A6FE-7CA6CA59CD2B}" type="parTrans" cxnId="{523085A8-36D8-4805-8AF1-379D073B5B63}">
      <dgm:prSet/>
      <dgm:spPr/>
      <dgm:t>
        <a:bodyPr/>
        <a:lstStyle/>
        <a:p>
          <a:endParaRPr lang="en-US"/>
        </a:p>
      </dgm:t>
    </dgm:pt>
    <dgm:pt modelId="{6E408D70-AE0C-4456-965F-0A978CF0AA12}" type="sibTrans" cxnId="{523085A8-36D8-4805-8AF1-379D073B5B63}">
      <dgm:prSet/>
      <dgm:spPr/>
      <dgm:t>
        <a:bodyPr/>
        <a:lstStyle/>
        <a:p>
          <a:endParaRPr lang="en-US"/>
        </a:p>
      </dgm:t>
    </dgm:pt>
    <dgm:pt modelId="{520F240E-36FF-4C3B-B4E9-F2D316223D73}">
      <dgm:prSet/>
      <dgm:spPr/>
      <dgm:t>
        <a:bodyPr/>
        <a:lstStyle/>
        <a:p>
          <a:endParaRPr lang="en-US"/>
        </a:p>
      </dgm:t>
    </dgm:pt>
    <dgm:pt modelId="{A887B4C5-0566-488A-B592-C6EC363E88E0}" type="parTrans" cxnId="{1E8C785C-E8EA-4872-AB1F-9CC82D27FFF4}">
      <dgm:prSet/>
      <dgm:spPr/>
      <dgm:t>
        <a:bodyPr/>
        <a:lstStyle/>
        <a:p>
          <a:endParaRPr lang="en-US"/>
        </a:p>
      </dgm:t>
    </dgm:pt>
    <dgm:pt modelId="{716E02C0-6F22-45B1-984B-78D8221D5B20}" type="sibTrans" cxnId="{1E8C785C-E8EA-4872-AB1F-9CC82D27FFF4}">
      <dgm:prSet/>
      <dgm:spPr/>
      <dgm:t>
        <a:bodyPr/>
        <a:lstStyle/>
        <a:p>
          <a:endParaRPr lang="en-US"/>
        </a:p>
      </dgm:t>
    </dgm:pt>
    <dgm:pt modelId="{A831A4A4-B56B-477C-9CC6-1F6C697BB610}">
      <dgm:prSet/>
      <dgm:spPr/>
      <dgm:t>
        <a:bodyPr/>
        <a:lstStyle/>
        <a:p>
          <a:endParaRPr lang="en-US"/>
        </a:p>
      </dgm:t>
    </dgm:pt>
    <dgm:pt modelId="{D2F19369-16FA-4547-A07B-398FD1547A24}" type="parTrans" cxnId="{BAF6B75F-9B1A-4B7D-A135-E32028475C7C}">
      <dgm:prSet/>
      <dgm:spPr/>
      <dgm:t>
        <a:bodyPr/>
        <a:lstStyle/>
        <a:p>
          <a:endParaRPr lang="en-US"/>
        </a:p>
      </dgm:t>
    </dgm:pt>
    <dgm:pt modelId="{F5DF4CEC-9642-457D-9C52-539D0710810B}" type="sibTrans" cxnId="{BAF6B75F-9B1A-4B7D-A135-E32028475C7C}">
      <dgm:prSet/>
      <dgm:spPr/>
      <dgm:t>
        <a:bodyPr/>
        <a:lstStyle/>
        <a:p>
          <a:endParaRPr lang="en-US"/>
        </a:p>
      </dgm:t>
    </dgm:pt>
    <dgm:pt modelId="{6EA622D7-7107-4348-A581-B3FC0CD7D2C0}">
      <dgm:prSet/>
      <dgm:spPr/>
      <dgm:t>
        <a:bodyPr/>
        <a:lstStyle/>
        <a:p>
          <a:endParaRPr lang="en-US"/>
        </a:p>
      </dgm:t>
    </dgm:pt>
    <dgm:pt modelId="{F574B295-AE0A-4218-918F-D83D0EECA62B}" type="parTrans" cxnId="{D6D490F0-3E7D-40FF-BC05-87DD506E39CC}">
      <dgm:prSet/>
      <dgm:spPr/>
      <dgm:t>
        <a:bodyPr/>
        <a:lstStyle/>
        <a:p>
          <a:endParaRPr lang="en-US"/>
        </a:p>
      </dgm:t>
    </dgm:pt>
    <dgm:pt modelId="{5AB94D6E-7415-4487-A7B5-5AB8171D58DD}" type="sibTrans" cxnId="{D6D490F0-3E7D-40FF-BC05-87DD506E39CC}">
      <dgm:prSet/>
      <dgm:spPr/>
      <dgm:t>
        <a:bodyPr/>
        <a:lstStyle/>
        <a:p>
          <a:endParaRPr lang="en-US"/>
        </a:p>
      </dgm:t>
    </dgm:pt>
    <dgm:pt modelId="{02296E29-3AB2-453B-847E-A7EA45BC9326}">
      <dgm:prSet/>
      <dgm:spPr/>
      <dgm:t>
        <a:bodyPr/>
        <a:lstStyle/>
        <a:p>
          <a:endParaRPr lang="en-US"/>
        </a:p>
      </dgm:t>
    </dgm:pt>
    <dgm:pt modelId="{C65C89A7-C509-4C58-838F-B8FE7B9FA84C}" type="parTrans" cxnId="{8CDF2EC8-ACB2-4201-869E-ACD6071724C8}">
      <dgm:prSet/>
      <dgm:spPr/>
      <dgm:t>
        <a:bodyPr/>
        <a:lstStyle/>
        <a:p>
          <a:endParaRPr lang="en-US"/>
        </a:p>
      </dgm:t>
    </dgm:pt>
    <dgm:pt modelId="{661C94F0-6847-407B-948F-A16BA49F8F7A}" type="sibTrans" cxnId="{8CDF2EC8-ACB2-4201-869E-ACD6071724C8}">
      <dgm:prSet/>
      <dgm:spPr/>
      <dgm:t>
        <a:bodyPr/>
        <a:lstStyle/>
        <a:p>
          <a:endParaRPr lang="en-US"/>
        </a:p>
      </dgm:t>
    </dgm:pt>
    <dgm:pt modelId="{28427EB8-D4F3-4F7E-9180-C4446F1206CE}">
      <dgm:prSet/>
      <dgm:spPr/>
      <dgm:t>
        <a:bodyPr/>
        <a:lstStyle/>
        <a:p>
          <a:endParaRPr lang="en-US"/>
        </a:p>
      </dgm:t>
    </dgm:pt>
    <dgm:pt modelId="{13FC4DEC-9D0D-4A38-B36A-832D1B3B3C86}" type="parTrans" cxnId="{52B80C59-343A-4269-A786-61F5BF49AE60}">
      <dgm:prSet/>
      <dgm:spPr/>
      <dgm:t>
        <a:bodyPr/>
        <a:lstStyle/>
        <a:p>
          <a:endParaRPr lang="en-US"/>
        </a:p>
      </dgm:t>
    </dgm:pt>
    <dgm:pt modelId="{EE5F8E2C-FD33-49B9-8477-77FA0A619B6B}" type="sibTrans" cxnId="{52B80C59-343A-4269-A786-61F5BF49AE60}">
      <dgm:prSet/>
      <dgm:spPr/>
      <dgm:t>
        <a:bodyPr/>
        <a:lstStyle/>
        <a:p>
          <a:endParaRPr lang="en-US"/>
        </a:p>
      </dgm:t>
    </dgm:pt>
    <dgm:pt modelId="{49565DE7-ECD5-41D9-B772-5730E9F88712}">
      <dgm:prSet/>
      <dgm:spPr/>
      <dgm:t>
        <a:bodyPr/>
        <a:lstStyle/>
        <a:p>
          <a:endParaRPr lang="en-US"/>
        </a:p>
      </dgm:t>
    </dgm:pt>
    <dgm:pt modelId="{A175441F-AA5B-4AEC-98D1-C4049E1E4462}" type="parTrans" cxnId="{09919918-8C89-4409-B8B5-165C6DCFE621}">
      <dgm:prSet/>
      <dgm:spPr/>
      <dgm:t>
        <a:bodyPr/>
        <a:lstStyle/>
        <a:p>
          <a:endParaRPr lang="en-US"/>
        </a:p>
      </dgm:t>
    </dgm:pt>
    <dgm:pt modelId="{9A0D7A9B-A6E6-4C0C-9010-9FE292011F6F}" type="sibTrans" cxnId="{09919918-8C89-4409-B8B5-165C6DCFE621}">
      <dgm:prSet/>
      <dgm:spPr/>
      <dgm:t>
        <a:bodyPr/>
        <a:lstStyle/>
        <a:p>
          <a:endParaRPr lang="en-US"/>
        </a:p>
      </dgm:t>
    </dgm:pt>
    <dgm:pt modelId="{FCA0C5B8-F2E2-4076-8B6C-3A0931F5102D}">
      <dgm:prSet/>
      <dgm:spPr/>
      <dgm:t>
        <a:bodyPr/>
        <a:lstStyle/>
        <a:p>
          <a:endParaRPr lang="en-US"/>
        </a:p>
      </dgm:t>
    </dgm:pt>
    <dgm:pt modelId="{45CE3BC5-23DE-4FC3-AA9B-680170228F2E}" type="parTrans" cxnId="{39C90816-6B1C-4115-87E7-09091637E37E}">
      <dgm:prSet/>
      <dgm:spPr/>
      <dgm:t>
        <a:bodyPr/>
        <a:lstStyle/>
        <a:p>
          <a:endParaRPr lang="en-US"/>
        </a:p>
      </dgm:t>
    </dgm:pt>
    <dgm:pt modelId="{66546C6C-6E8A-4DA4-BB63-9E6DF2D6118E}" type="sibTrans" cxnId="{39C90816-6B1C-4115-87E7-09091637E37E}">
      <dgm:prSet/>
      <dgm:spPr/>
      <dgm:t>
        <a:bodyPr/>
        <a:lstStyle/>
        <a:p>
          <a:endParaRPr lang="en-US"/>
        </a:p>
      </dgm:t>
    </dgm:pt>
    <dgm:pt modelId="{69E877B3-5F15-49EF-A2E8-87C757786F4D}">
      <dgm:prSet/>
      <dgm:spPr/>
      <dgm:t>
        <a:bodyPr/>
        <a:lstStyle/>
        <a:p>
          <a:endParaRPr lang="en-US"/>
        </a:p>
      </dgm:t>
    </dgm:pt>
    <dgm:pt modelId="{B0627D44-EDC8-40BA-A875-71B177070FCA}" type="parTrans" cxnId="{B545BB34-5A18-4EF1-A224-D061DE44459F}">
      <dgm:prSet/>
      <dgm:spPr/>
      <dgm:t>
        <a:bodyPr/>
        <a:lstStyle/>
        <a:p>
          <a:endParaRPr lang="en-US"/>
        </a:p>
      </dgm:t>
    </dgm:pt>
    <dgm:pt modelId="{E80F1B84-2CA5-40EE-95F1-0BA2D20BC6C0}" type="sibTrans" cxnId="{B545BB34-5A18-4EF1-A224-D061DE44459F}">
      <dgm:prSet/>
      <dgm:spPr/>
      <dgm:t>
        <a:bodyPr/>
        <a:lstStyle/>
        <a:p>
          <a:endParaRPr lang="en-US"/>
        </a:p>
      </dgm:t>
    </dgm:pt>
    <dgm:pt modelId="{03EEA549-0FD7-4904-BBBC-11C90BE173F2}">
      <dgm:prSet/>
      <dgm:spPr/>
      <dgm:t>
        <a:bodyPr/>
        <a:lstStyle/>
        <a:p>
          <a:endParaRPr lang="en-US"/>
        </a:p>
      </dgm:t>
    </dgm:pt>
    <dgm:pt modelId="{56FE1587-8487-4A73-A78F-8803F60BA45B}" type="parTrans" cxnId="{58E72384-D8E7-4F69-A59F-3D69C8A9E467}">
      <dgm:prSet/>
      <dgm:spPr/>
      <dgm:t>
        <a:bodyPr/>
        <a:lstStyle/>
        <a:p>
          <a:endParaRPr lang="en-US"/>
        </a:p>
      </dgm:t>
    </dgm:pt>
    <dgm:pt modelId="{ADBB0322-412E-4987-A612-731549033FB7}" type="sibTrans" cxnId="{58E72384-D8E7-4F69-A59F-3D69C8A9E467}">
      <dgm:prSet/>
      <dgm:spPr/>
      <dgm:t>
        <a:bodyPr/>
        <a:lstStyle/>
        <a:p>
          <a:endParaRPr lang="en-US"/>
        </a:p>
      </dgm:t>
    </dgm:pt>
    <dgm:pt modelId="{EAADE3B5-68E2-4435-A3E0-726CB30E641D}">
      <dgm:prSet/>
      <dgm:spPr/>
      <dgm:t>
        <a:bodyPr/>
        <a:lstStyle/>
        <a:p>
          <a:endParaRPr lang="en-US"/>
        </a:p>
      </dgm:t>
    </dgm:pt>
    <dgm:pt modelId="{7E99121D-9427-4ACE-BF8A-DE4229C15B78}" type="parTrans" cxnId="{4F3B64D8-1C28-47B3-BB57-E114E1598B7E}">
      <dgm:prSet/>
      <dgm:spPr/>
      <dgm:t>
        <a:bodyPr/>
        <a:lstStyle/>
        <a:p>
          <a:endParaRPr lang="en-US"/>
        </a:p>
      </dgm:t>
    </dgm:pt>
    <dgm:pt modelId="{F0CF2169-04F0-4A19-9A9B-6576F528165F}" type="sibTrans" cxnId="{4F3B64D8-1C28-47B3-BB57-E114E1598B7E}">
      <dgm:prSet/>
      <dgm:spPr/>
      <dgm:t>
        <a:bodyPr/>
        <a:lstStyle/>
        <a:p>
          <a:endParaRPr lang="en-US"/>
        </a:p>
      </dgm:t>
    </dgm:pt>
    <dgm:pt modelId="{393F5BE9-8D16-41C0-B4B5-4739D9DB2FBA}">
      <dgm:prSet/>
      <dgm:spPr/>
      <dgm:t>
        <a:bodyPr/>
        <a:lstStyle/>
        <a:p>
          <a:endParaRPr lang="en-US"/>
        </a:p>
      </dgm:t>
    </dgm:pt>
    <dgm:pt modelId="{AD05FF75-238D-4BB3-AFE9-48BF80187093}" type="parTrans" cxnId="{5056E310-F0DF-4136-B2B5-8BA7D712CB46}">
      <dgm:prSet/>
      <dgm:spPr/>
      <dgm:t>
        <a:bodyPr/>
        <a:lstStyle/>
        <a:p>
          <a:endParaRPr lang="en-US"/>
        </a:p>
      </dgm:t>
    </dgm:pt>
    <dgm:pt modelId="{8A56B09D-64BE-4E94-AE34-26C7B8B8DAB2}" type="sibTrans" cxnId="{5056E310-F0DF-4136-B2B5-8BA7D712CB46}">
      <dgm:prSet/>
      <dgm:spPr/>
      <dgm:t>
        <a:bodyPr/>
        <a:lstStyle/>
        <a:p>
          <a:endParaRPr lang="en-US"/>
        </a:p>
      </dgm:t>
    </dgm:pt>
    <dgm:pt modelId="{914356F9-942C-4A03-B420-3D63DFD2E191}">
      <dgm:prSet/>
      <dgm:spPr/>
      <dgm:t>
        <a:bodyPr/>
        <a:lstStyle/>
        <a:p>
          <a:endParaRPr lang="en-US"/>
        </a:p>
      </dgm:t>
    </dgm:pt>
    <dgm:pt modelId="{E073E3E7-D96A-4CF7-9668-2ACF17C53DDC}" type="parTrans" cxnId="{855F3883-1C96-492D-9673-A8F92F5BC7B0}">
      <dgm:prSet/>
      <dgm:spPr/>
      <dgm:t>
        <a:bodyPr/>
        <a:lstStyle/>
        <a:p>
          <a:endParaRPr lang="en-US"/>
        </a:p>
      </dgm:t>
    </dgm:pt>
    <dgm:pt modelId="{E9AE54AE-A5D1-4A16-859D-EE8AEBCA17F2}" type="sibTrans" cxnId="{855F3883-1C96-492D-9673-A8F92F5BC7B0}">
      <dgm:prSet/>
      <dgm:spPr/>
      <dgm:t>
        <a:bodyPr/>
        <a:lstStyle/>
        <a:p>
          <a:endParaRPr lang="en-US"/>
        </a:p>
      </dgm:t>
    </dgm:pt>
    <dgm:pt modelId="{723E926F-2425-420D-B2C4-A7B371A9A3D4}" type="pres">
      <dgm:prSet presAssocID="{4574CE1E-D529-43A7-82A0-D70B17BEC9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50D2F30-51F2-4D4F-8FB0-F3C3DE1AAFEE}" type="pres">
      <dgm:prSet presAssocID="{3DA63B3B-72BD-4CE3-8925-D92BA4C64B3A}" presName="hierRoot1" presStyleCnt="0">
        <dgm:presLayoutVars>
          <dgm:hierBranch/>
        </dgm:presLayoutVars>
      </dgm:prSet>
      <dgm:spPr/>
    </dgm:pt>
    <dgm:pt modelId="{E7D09AD2-7624-4662-9A9A-B996C5AD7128}" type="pres">
      <dgm:prSet presAssocID="{3DA63B3B-72BD-4CE3-8925-D92BA4C64B3A}" presName="rootComposite1" presStyleCnt="0"/>
      <dgm:spPr/>
    </dgm:pt>
    <dgm:pt modelId="{8CE5A25D-8A45-48CF-B250-DB101B66094C}" type="pres">
      <dgm:prSet presAssocID="{3DA63B3B-72BD-4CE3-8925-D92BA4C64B3A}" presName="rootText1" presStyleLbl="node0" presStyleIdx="0" presStyleCnt="1" custScaleX="276385" custScaleY="319122" custLinFactY="-400000" custLinFactNeighborX="927" custLinFactNeighborY="-42890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D0FC03DA-CDB8-403C-9D2B-6AA5CC0C471D}" type="pres">
      <dgm:prSet presAssocID="{3DA63B3B-72BD-4CE3-8925-D92BA4C64B3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FDB1777D-354D-4BFD-ADA4-BD74A74BA9FF}" type="pres">
      <dgm:prSet presAssocID="{3DA63B3B-72BD-4CE3-8925-D92BA4C64B3A}" presName="hierChild2" presStyleCnt="0"/>
      <dgm:spPr/>
    </dgm:pt>
    <dgm:pt modelId="{CE6D079F-7492-4BB0-9519-C143701C2199}" type="pres">
      <dgm:prSet presAssocID="{391C2C38-8197-4934-AD1A-974538F3084B}" presName="Name35" presStyleLbl="parChTrans1D2" presStyleIdx="0" presStyleCnt="11"/>
      <dgm:spPr/>
      <dgm:t>
        <a:bodyPr/>
        <a:lstStyle/>
        <a:p>
          <a:endParaRPr lang="en-US"/>
        </a:p>
      </dgm:t>
    </dgm:pt>
    <dgm:pt modelId="{D7CE8118-574D-4F1F-A9AA-5621D2A64CE7}" type="pres">
      <dgm:prSet presAssocID="{08685CD3-E955-44B3-94A9-3368B9D2D044}" presName="hierRoot2" presStyleCnt="0">
        <dgm:presLayoutVars>
          <dgm:hierBranch/>
        </dgm:presLayoutVars>
      </dgm:prSet>
      <dgm:spPr/>
    </dgm:pt>
    <dgm:pt modelId="{FF2D7CCD-D1BE-4C1E-944C-DADCEEF3277F}" type="pres">
      <dgm:prSet presAssocID="{08685CD3-E955-44B3-94A9-3368B9D2D044}" presName="rootComposite" presStyleCnt="0"/>
      <dgm:spPr/>
    </dgm:pt>
    <dgm:pt modelId="{37DC8A6E-2B32-43A9-A217-A4FFE661C9A4}" type="pres">
      <dgm:prSet presAssocID="{08685CD3-E955-44B3-94A9-3368B9D2D044}" presName="rootText" presStyleLbl="node2" presStyleIdx="0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3E1EA31-FE06-4C68-A493-0FD62DD9E0ED}" type="pres">
      <dgm:prSet presAssocID="{08685CD3-E955-44B3-94A9-3368B9D2D044}" presName="rootConnector" presStyleLbl="node2" presStyleIdx="0" presStyleCnt="11"/>
      <dgm:spPr/>
      <dgm:t>
        <a:bodyPr/>
        <a:lstStyle/>
        <a:p>
          <a:endParaRPr lang="en-US"/>
        </a:p>
      </dgm:t>
    </dgm:pt>
    <dgm:pt modelId="{5CEC8B96-E023-4C3C-B75B-D2BAC65E844F}" type="pres">
      <dgm:prSet presAssocID="{08685CD3-E955-44B3-94A9-3368B9D2D044}" presName="hierChild4" presStyleCnt="0"/>
      <dgm:spPr/>
    </dgm:pt>
    <dgm:pt modelId="{ECD3870C-7CBB-4AE2-B984-02C67E2A634B}" type="pres">
      <dgm:prSet presAssocID="{A3D0AB53-017F-4FD3-9487-03282B1D31EB}" presName="Name35" presStyleLbl="parChTrans1D3" presStyleIdx="0" presStyleCnt="18"/>
      <dgm:spPr/>
      <dgm:t>
        <a:bodyPr/>
        <a:lstStyle/>
        <a:p>
          <a:endParaRPr lang="en-US"/>
        </a:p>
      </dgm:t>
    </dgm:pt>
    <dgm:pt modelId="{8969A778-E99B-4ABC-88C7-7651ED61322C}" type="pres">
      <dgm:prSet presAssocID="{24C04FC9-9D2C-4E0A-99CC-5FA64A5FFA9D}" presName="hierRoot2" presStyleCnt="0">
        <dgm:presLayoutVars>
          <dgm:hierBranch val="init"/>
        </dgm:presLayoutVars>
      </dgm:prSet>
      <dgm:spPr/>
    </dgm:pt>
    <dgm:pt modelId="{B93971D5-2FE9-451C-B276-4541E518A516}" type="pres">
      <dgm:prSet presAssocID="{24C04FC9-9D2C-4E0A-99CC-5FA64A5FFA9D}" presName="rootComposite" presStyleCnt="0"/>
      <dgm:spPr/>
    </dgm:pt>
    <dgm:pt modelId="{07382C5B-9471-4F54-85FC-6A21FB526696}" type="pres">
      <dgm:prSet presAssocID="{24C04FC9-9D2C-4E0A-99CC-5FA64A5FFA9D}" presName="rootText" presStyleLbl="node3" presStyleIdx="0" presStyleCnt="18" custLinFactY="189308" custLinFactNeighborX="-2171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C5BDDE-950F-4936-A958-81CB928042F2}" type="pres">
      <dgm:prSet presAssocID="{24C04FC9-9D2C-4E0A-99CC-5FA64A5FFA9D}" presName="rootConnector" presStyleLbl="node3" presStyleIdx="0" presStyleCnt="18"/>
      <dgm:spPr/>
      <dgm:t>
        <a:bodyPr/>
        <a:lstStyle/>
        <a:p>
          <a:endParaRPr lang="en-US"/>
        </a:p>
      </dgm:t>
    </dgm:pt>
    <dgm:pt modelId="{E0BD40EB-471B-4102-9597-98CC509AE77C}" type="pres">
      <dgm:prSet presAssocID="{24C04FC9-9D2C-4E0A-99CC-5FA64A5FFA9D}" presName="hierChild4" presStyleCnt="0"/>
      <dgm:spPr/>
    </dgm:pt>
    <dgm:pt modelId="{C04B2A73-0CD6-4AB2-BE63-D0E7FABCA566}" type="pres">
      <dgm:prSet presAssocID="{24C04FC9-9D2C-4E0A-99CC-5FA64A5FFA9D}" presName="hierChild5" presStyleCnt="0"/>
      <dgm:spPr/>
    </dgm:pt>
    <dgm:pt modelId="{006C67EB-2741-4BE5-B8DD-A789BACA7328}" type="pres">
      <dgm:prSet presAssocID="{863CDC39-2714-47ED-93FA-96D0451E7C3E}" presName="Name35" presStyleLbl="parChTrans1D3" presStyleIdx="1" presStyleCnt="18"/>
      <dgm:spPr/>
      <dgm:t>
        <a:bodyPr/>
        <a:lstStyle/>
        <a:p>
          <a:endParaRPr lang="en-US"/>
        </a:p>
      </dgm:t>
    </dgm:pt>
    <dgm:pt modelId="{1BE15948-7312-475A-8C1C-1F4630BCFFF7}" type="pres">
      <dgm:prSet presAssocID="{1DAE1E40-DEFE-48BE-BC6E-DF8A6D5B3CEE}" presName="hierRoot2" presStyleCnt="0">
        <dgm:presLayoutVars>
          <dgm:hierBranch val="init"/>
        </dgm:presLayoutVars>
      </dgm:prSet>
      <dgm:spPr/>
    </dgm:pt>
    <dgm:pt modelId="{EA8E670A-B93D-4ED9-95A1-A4C60710DE64}" type="pres">
      <dgm:prSet presAssocID="{1DAE1E40-DEFE-48BE-BC6E-DF8A6D5B3CEE}" presName="rootComposite" presStyleCnt="0"/>
      <dgm:spPr/>
    </dgm:pt>
    <dgm:pt modelId="{D5A8FDCB-17C6-4EF3-981C-1C9600FFBEAE}" type="pres">
      <dgm:prSet presAssocID="{1DAE1E40-DEFE-48BE-BC6E-DF8A6D5B3CEE}" presName="rootText" presStyleLbl="node3" presStyleIdx="1" presStyleCnt="18" custLinFactX="35671" custLinFactY="200000" custLinFactNeighborX="100000" custLinFactNeighborY="2006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F17869-44B1-4F8C-AC6B-A15267EE07BD}" type="pres">
      <dgm:prSet presAssocID="{1DAE1E40-DEFE-48BE-BC6E-DF8A6D5B3CEE}" presName="rootConnector" presStyleLbl="node3" presStyleIdx="1" presStyleCnt="18"/>
      <dgm:spPr/>
      <dgm:t>
        <a:bodyPr/>
        <a:lstStyle/>
        <a:p>
          <a:endParaRPr lang="en-US"/>
        </a:p>
      </dgm:t>
    </dgm:pt>
    <dgm:pt modelId="{CF220D06-6681-41D1-9F5A-650415DABD52}" type="pres">
      <dgm:prSet presAssocID="{1DAE1E40-DEFE-48BE-BC6E-DF8A6D5B3CEE}" presName="hierChild4" presStyleCnt="0"/>
      <dgm:spPr/>
    </dgm:pt>
    <dgm:pt modelId="{5E17997F-6875-4018-ADE2-0D030028CB69}" type="pres">
      <dgm:prSet presAssocID="{1DAE1E40-DEFE-48BE-BC6E-DF8A6D5B3CEE}" presName="hierChild5" presStyleCnt="0"/>
      <dgm:spPr/>
    </dgm:pt>
    <dgm:pt modelId="{1728A833-9CE0-49FB-AC07-57C5FFD7BACD}" type="pres">
      <dgm:prSet presAssocID="{08685CD3-E955-44B3-94A9-3368B9D2D044}" presName="hierChild5" presStyleCnt="0"/>
      <dgm:spPr/>
    </dgm:pt>
    <dgm:pt modelId="{4476AB9D-7987-404A-A599-28B10CC76495}" type="pres">
      <dgm:prSet presAssocID="{8D5502CC-3C59-45FB-AA55-BDF004A0CE93}" presName="Name35" presStyleLbl="parChTrans1D2" presStyleIdx="1" presStyleCnt="11"/>
      <dgm:spPr/>
      <dgm:t>
        <a:bodyPr/>
        <a:lstStyle/>
        <a:p>
          <a:endParaRPr lang="en-US"/>
        </a:p>
      </dgm:t>
    </dgm:pt>
    <dgm:pt modelId="{4AF05C27-603B-4363-B5B8-B064E0FE501B}" type="pres">
      <dgm:prSet presAssocID="{D876A686-987A-4911-8676-32EE62CBC8C3}" presName="hierRoot2" presStyleCnt="0">
        <dgm:presLayoutVars>
          <dgm:hierBranch/>
        </dgm:presLayoutVars>
      </dgm:prSet>
      <dgm:spPr/>
    </dgm:pt>
    <dgm:pt modelId="{C4F58CEB-A89B-4124-B061-C3AE70A0A31C}" type="pres">
      <dgm:prSet presAssocID="{D876A686-987A-4911-8676-32EE62CBC8C3}" presName="rootComposite" presStyleCnt="0"/>
      <dgm:spPr/>
    </dgm:pt>
    <dgm:pt modelId="{F727EADB-D5BA-40D5-AC1B-C841E736E059}" type="pres">
      <dgm:prSet presAssocID="{D876A686-987A-4911-8676-32EE62CBC8C3}" presName="rootText" presStyleLbl="node2" presStyleIdx="1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F7EFD8FD-DB1A-430C-B027-29D85FDD30E9}" type="pres">
      <dgm:prSet presAssocID="{D876A686-987A-4911-8676-32EE62CBC8C3}" presName="rootConnector" presStyleLbl="node2" presStyleIdx="1" presStyleCnt="11"/>
      <dgm:spPr/>
      <dgm:t>
        <a:bodyPr/>
        <a:lstStyle/>
        <a:p>
          <a:endParaRPr lang="en-US"/>
        </a:p>
      </dgm:t>
    </dgm:pt>
    <dgm:pt modelId="{BD143964-D52F-48F4-8851-0A5F9DA99360}" type="pres">
      <dgm:prSet presAssocID="{D876A686-987A-4911-8676-32EE62CBC8C3}" presName="hierChild4" presStyleCnt="0"/>
      <dgm:spPr/>
    </dgm:pt>
    <dgm:pt modelId="{597D530B-8DB6-463C-BF30-A6907E02A78C}" type="pres">
      <dgm:prSet presAssocID="{8C18C75E-5C32-4F13-9AE0-58F5D7BD8FD4}" presName="Name35" presStyleLbl="parChTrans1D3" presStyleIdx="2" presStyleCnt="18"/>
      <dgm:spPr/>
      <dgm:t>
        <a:bodyPr/>
        <a:lstStyle/>
        <a:p>
          <a:endParaRPr lang="en-US"/>
        </a:p>
      </dgm:t>
    </dgm:pt>
    <dgm:pt modelId="{C6F4A22D-5F9F-4180-8BA3-E7ECB819754D}" type="pres">
      <dgm:prSet presAssocID="{D86ACF02-F45F-43AA-9C8F-90B38E4345C6}" presName="hierRoot2" presStyleCnt="0">
        <dgm:presLayoutVars>
          <dgm:hierBranch val="init"/>
        </dgm:presLayoutVars>
      </dgm:prSet>
      <dgm:spPr/>
    </dgm:pt>
    <dgm:pt modelId="{019D868A-4367-4DF8-B710-FA0A8B201ABB}" type="pres">
      <dgm:prSet presAssocID="{D86ACF02-F45F-43AA-9C8F-90B38E4345C6}" presName="rootComposite" presStyleCnt="0"/>
      <dgm:spPr/>
    </dgm:pt>
    <dgm:pt modelId="{C4C203E0-8AD2-4B60-8CBC-320BC505A13B}" type="pres">
      <dgm:prSet presAssocID="{D86ACF02-F45F-43AA-9C8F-90B38E4345C6}" presName="rootText" presStyleLbl="node3" presStyleIdx="2" presStyleCnt="18" custLinFactNeighborX="-68250" custLinFactNeighborY="-959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6F0EF0E-236C-4007-B603-777401CEFEC3}" type="pres">
      <dgm:prSet presAssocID="{D86ACF02-F45F-43AA-9C8F-90B38E4345C6}" presName="rootConnector" presStyleLbl="node3" presStyleIdx="2" presStyleCnt="18"/>
      <dgm:spPr/>
      <dgm:t>
        <a:bodyPr/>
        <a:lstStyle/>
        <a:p>
          <a:endParaRPr lang="en-US"/>
        </a:p>
      </dgm:t>
    </dgm:pt>
    <dgm:pt modelId="{9E2BA9C2-2D95-4B54-B6BF-94A3BAD5F339}" type="pres">
      <dgm:prSet presAssocID="{D86ACF02-F45F-43AA-9C8F-90B38E4345C6}" presName="hierChild4" presStyleCnt="0"/>
      <dgm:spPr/>
    </dgm:pt>
    <dgm:pt modelId="{111D12A0-01FA-4E0A-9269-AF7F30E24684}" type="pres">
      <dgm:prSet presAssocID="{D86ACF02-F45F-43AA-9C8F-90B38E4345C6}" presName="hierChild5" presStyleCnt="0"/>
      <dgm:spPr/>
    </dgm:pt>
    <dgm:pt modelId="{E957AE68-C25B-4A27-B592-DE5B4D4E4E18}" type="pres">
      <dgm:prSet presAssocID="{EB5F58BE-ABB6-4E89-9FF1-D6841C178F22}" presName="Name35" presStyleLbl="parChTrans1D3" presStyleIdx="3" presStyleCnt="18"/>
      <dgm:spPr/>
      <dgm:t>
        <a:bodyPr/>
        <a:lstStyle/>
        <a:p>
          <a:endParaRPr lang="en-US"/>
        </a:p>
      </dgm:t>
    </dgm:pt>
    <dgm:pt modelId="{DC267846-4B47-4B5F-8A48-52371BC2CE9A}" type="pres">
      <dgm:prSet presAssocID="{69F3079F-DC08-4F5A-B8C7-768DEC79AC2A}" presName="hierRoot2" presStyleCnt="0">
        <dgm:presLayoutVars>
          <dgm:hierBranch val="init"/>
        </dgm:presLayoutVars>
      </dgm:prSet>
      <dgm:spPr/>
    </dgm:pt>
    <dgm:pt modelId="{F2344ED1-064B-4891-AB03-59780124CCA2}" type="pres">
      <dgm:prSet presAssocID="{69F3079F-DC08-4F5A-B8C7-768DEC79AC2A}" presName="rootComposite" presStyleCnt="0"/>
      <dgm:spPr/>
    </dgm:pt>
    <dgm:pt modelId="{C091BDB4-1D8F-416D-B8B7-58330B3C5280}" type="pres">
      <dgm:prSet presAssocID="{69F3079F-DC08-4F5A-B8C7-768DEC79AC2A}" presName="rootText" presStyleLbl="node3" presStyleIdx="3" presStyleCnt="18" custLinFactY="-97523" custLinFactNeighborY="-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CC2B163-ABEA-451F-BA2E-9103A2F252B4}" type="pres">
      <dgm:prSet presAssocID="{69F3079F-DC08-4F5A-B8C7-768DEC79AC2A}" presName="rootConnector" presStyleLbl="node3" presStyleIdx="3" presStyleCnt="18"/>
      <dgm:spPr/>
      <dgm:t>
        <a:bodyPr/>
        <a:lstStyle/>
        <a:p>
          <a:endParaRPr lang="en-US"/>
        </a:p>
      </dgm:t>
    </dgm:pt>
    <dgm:pt modelId="{1DD23EF0-0964-4DDB-B506-FE3AEF6F32A2}" type="pres">
      <dgm:prSet presAssocID="{69F3079F-DC08-4F5A-B8C7-768DEC79AC2A}" presName="hierChild4" presStyleCnt="0"/>
      <dgm:spPr/>
    </dgm:pt>
    <dgm:pt modelId="{033A5F11-CB87-4DA6-AEDD-85719F7A0F14}" type="pres">
      <dgm:prSet presAssocID="{69F3079F-DC08-4F5A-B8C7-768DEC79AC2A}" presName="hierChild5" presStyleCnt="0"/>
      <dgm:spPr/>
    </dgm:pt>
    <dgm:pt modelId="{4EBAE4E9-7938-486B-AECF-7E690AA3C442}" type="pres">
      <dgm:prSet presAssocID="{D876A686-987A-4911-8676-32EE62CBC8C3}" presName="hierChild5" presStyleCnt="0"/>
      <dgm:spPr/>
    </dgm:pt>
    <dgm:pt modelId="{5E76E753-E9AB-459C-9400-90E560582E20}" type="pres">
      <dgm:prSet presAssocID="{414CA8D0-6A3F-4AA8-B49C-5D89C7BC0E2B}" presName="Name35" presStyleLbl="parChTrans1D2" presStyleIdx="2" presStyleCnt="11"/>
      <dgm:spPr/>
      <dgm:t>
        <a:bodyPr/>
        <a:lstStyle/>
        <a:p>
          <a:endParaRPr lang="en-US"/>
        </a:p>
      </dgm:t>
    </dgm:pt>
    <dgm:pt modelId="{DD630D0B-C8CC-4F4E-BC40-44AE7B638CEA}" type="pres">
      <dgm:prSet presAssocID="{D245C683-06F0-4ECE-B049-F03BC83BC652}" presName="hierRoot2" presStyleCnt="0">
        <dgm:presLayoutVars>
          <dgm:hierBranch/>
        </dgm:presLayoutVars>
      </dgm:prSet>
      <dgm:spPr/>
    </dgm:pt>
    <dgm:pt modelId="{8DCD3EB9-9BA9-46E7-AF33-DB9D839E8ECB}" type="pres">
      <dgm:prSet presAssocID="{D245C683-06F0-4ECE-B049-F03BC83BC652}" presName="rootComposite" presStyleCnt="0"/>
      <dgm:spPr/>
    </dgm:pt>
    <dgm:pt modelId="{CA65CDDC-4E21-48C1-940C-8673562A4BF5}" type="pres">
      <dgm:prSet presAssocID="{D245C683-06F0-4ECE-B049-F03BC83BC652}" presName="rootText" presStyleLbl="node2" presStyleIdx="2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B2D86B6C-8691-4D82-B5A2-7DFE57657EF1}" type="pres">
      <dgm:prSet presAssocID="{D245C683-06F0-4ECE-B049-F03BC83BC652}" presName="rootConnector" presStyleLbl="node2" presStyleIdx="2" presStyleCnt="11"/>
      <dgm:spPr/>
      <dgm:t>
        <a:bodyPr/>
        <a:lstStyle/>
        <a:p>
          <a:endParaRPr lang="en-US"/>
        </a:p>
      </dgm:t>
    </dgm:pt>
    <dgm:pt modelId="{C63EF331-34D2-492C-8D5C-B6F20E5EF4E7}" type="pres">
      <dgm:prSet presAssocID="{D245C683-06F0-4ECE-B049-F03BC83BC652}" presName="hierChild4" presStyleCnt="0"/>
      <dgm:spPr/>
    </dgm:pt>
    <dgm:pt modelId="{941D73E2-0C82-4E46-BE80-DF2BBF68E2C1}" type="pres">
      <dgm:prSet presAssocID="{40408BCE-D77A-4F66-BB4F-9E6A83F0C3DA}" presName="Name35" presStyleLbl="parChTrans1D3" presStyleIdx="4" presStyleCnt="18"/>
      <dgm:spPr/>
      <dgm:t>
        <a:bodyPr/>
        <a:lstStyle/>
        <a:p>
          <a:endParaRPr lang="en-US"/>
        </a:p>
      </dgm:t>
    </dgm:pt>
    <dgm:pt modelId="{AF0D9877-A2AE-4D41-A8C1-4CE5AA0A26C5}" type="pres">
      <dgm:prSet presAssocID="{5C450548-9CD6-4375-B66C-2B66D53FBBD9}" presName="hierRoot2" presStyleCnt="0">
        <dgm:presLayoutVars>
          <dgm:hierBranch val="init"/>
        </dgm:presLayoutVars>
      </dgm:prSet>
      <dgm:spPr/>
    </dgm:pt>
    <dgm:pt modelId="{FA835C31-4CF3-46E9-9FD7-A96E1469BD17}" type="pres">
      <dgm:prSet presAssocID="{5C450548-9CD6-4375-B66C-2B66D53FBBD9}" presName="rootComposite" presStyleCnt="0"/>
      <dgm:spPr/>
    </dgm:pt>
    <dgm:pt modelId="{1C00B78A-5EF8-437A-AB4B-061C17B5FC58}" type="pres">
      <dgm:prSet presAssocID="{5C450548-9CD6-4375-B66C-2B66D53FBBD9}" presName="rootText" presStyleLbl="node3" presStyleIdx="4" presStyleCnt="18" custLinFactY="300000" custLinFactNeighborX="3410" custLinFactNeighborY="36038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F60E5B-D092-4361-AEBA-CC6863D2E66B}" type="pres">
      <dgm:prSet presAssocID="{5C450548-9CD6-4375-B66C-2B66D53FBBD9}" presName="rootConnector" presStyleLbl="node3" presStyleIdx="4" presStyleCnt="18"/>
      <dgm:spPr/>
      <dgm:t>
        <a:bodyPr/>
        <a:lstStyle/>
        <a:p>
          <a:endParaRPr lang="en-US"/>
        </a:p>
      </dgm:t>
    </dgm:pt>
    <dgm:pt modelId="{CBDAD30F-24F4-4F7F-9D1E-6155691908BB}" type="pres">
      <dgm:prSet presAssocID="{5C450548-9CD6-4375-B66C-2B66D53FBBD9}" presName="hierChild4" presStyleCnt="0"/>
      <dgm:spPr/>
    </dgm:pt>
    <dgm:pt modelId="{0B570A7C-EE6E-457F-9085-11333564658D}" type="pres">
      <dgm:prSet presAssocID="{5C450548-9CD6-4375-B66C-2B66D53FBBD9}" presName="hierChild5" presStyleCnt="0"/>
      <dgm:spPr/>
    </dgm:pt>
    <dgm:pt modelId="{EF666CBE-1ED7-49E5-A8E1-53D791A18BBC}" type="pres">
      <dgm:prSet presAssocID="{B14C9069-7714-4D86-A6FE-7CA6CA59CD2B}" presName="Name35" presStyleLbl="parChTrans1D3" presStyleIdx="5" presStyleCnt="18"/>
      <dgm:spPr/>
      <dgm:t>
        <a:bodyPr/>
        <a:lstStyle/>
        <a:p>
          <a:endParaRPr lang="en-US"/>
        </a:p>
      </dgm:t>
    </dgm:pt>
    <dgm:pt modelId="{B64BA94F-F68A-43CF-9A6B-97D05C97857B}" type="pres">
      <dgm:prSet presAssocID="{A8C55F1F-3134-4381-9815-101C174A09DF}" presName="hierRoot2" presStyleCnt="0">
        <dgm:presLayoutVars>
          <dgm:hierBranch val="init"/>
        </dgm:presLayoutVars>
      </dgm:prSet>
      <dgm:spPr/>
    </dgm:pt>
    <dgm:pt modelId="{6B5FD548-0CB4-4AD7-98A8-D40D86C43B8C}" type="pres">
      <dgm:prSet presAssocID="{A8C55F1F-3134-4381-9815-101C174A09DF}" presName="rootComposite" presStyleCnt="0"/>
      <dgm:spPr/>
    </dgm:pt>
    <dgm:pt modelId="{512DF719-AFA9-4F03-A4CF-54795656690F}" type="pres">
      <dgm:prSet presAssocID="{A8C55F1F-3134-4381-9815-101C174A09DF}" presName="rootText" presStyleLbl="node3" presStyleIdx="5" presStyleCnt="18" custLinFactY="181928" custLinFactNeighborX="52847" custLinFactNeighborY="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4AE714-9DBD-491B-AC96-C946E2435EA0}" type="pres">
      <dgm:prSet presAssocID="{A8C55F1F-3134-4381-9815-101C174A09DF}" presName="rootConnector" presStyleLbl="node3" presStyleIdx="5" presStyleCnt="18"/>
      <dgm:spPr/>
      <dgm:t>
        <a:bodyPr/>
        <a:lstStyle/>
        <a:p>
          <a:endParaRPr lang="en-US"/>
        </a:p>
      </dgm:t>
    </dgm:pt>
    <dgm:pt modelId="{A9FE19E0-B58A-462B-ACE5-ABD62634EAE4}" type="pres">
      <dgm:prSet presAssocID="{A8C55F1F-3134-4381-9815-101C174A09DF}" presName="hierChild4" presStyleCnt="0"/>
      <dgm:spPr/>
    </dgm:pt>
    <dgm:pt modelId="{39119992-9A79-4190-8D96-083B67069215}" type="pres">
      <dgm:prSet presAssocID="{A8C55F1F-3134-4381-9815-101C174A09DF}" presName="hierChild5" presStyleCnt="0"/>
      <dgm:spPr/>
    </dgm:pt>
    <dgm:pt modelId="{738C1204-20EB-4CFF-803D-B73A59781034}" type="pres">
      <dgm:prSet presAssocID="{D245C683-06F0-4ECE-B049-F03BC83BC652}" presName="hierChild5" presStyleCnt="0"/>
      <dgm:spPr/>
    </dgm:pt>
    <dgm:pt modelId="{E34BE558-71BC-4890-B228-91FAD20EBBA4}" type="pres">
      <dgm:prSet presAssocID="{94D9FA29-9590-4BFA-A189-CDF36FAF649C}" presName="Name35" presStyleLbl="parChTrans1D2" presStyleIdx="3" presStyleCnt="11"/>
      <dgm:spPr/>
      <dgm:t>
        <a:bodyPr/>
        <a:lstStyle/>
        <a:p>
          <a:endParaRPr lang="en-US"/>
        </a:p>
      </dgm:t>
    </dgm:pt>
    <dgm:pt modelId="{7DB5367D-5214-47D9-B3F8-DBD9A5364BC4}" type="pres">
      <dgm:prSet presAssocID="{BE91F9AB-8843-42E3-A5CD-8B0764817CEB}" presName="hierRoot2" presStyleCnt="0">
        <dgm:presLayoutVars>
          <dgm:hierBranch/>
        </dgm:presLayoutVars>
      </dgm:prSet>
      <dgm:spPr/>
    </dgm:pt>
    <dgm:pt modelId="{CCD1BA50-F97E-4D1E-949D-7C2F580D5A1A}" type="pres">
      <dgm:prSet presAssocID="{BE91F9AB-8843-42E3-A5CD-8B0764817CEB}" presName="rootComposite" presStyleCnt="0"/>
      <dgm:spPr/>
    </dgm:pt>
    <dgm:pt modelId="{43419294-2622-4653-998E-C54E0FBFC445}" type="pres">
      <dgm:prSet presAssocID="{BE91F9AB-8843-42E3-A5CD-8B0764817CEB}" presName="rootText" presStyleLbl="node2" presStyleIdx="3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1F3EF559-26D8-44AD-AC12-41F509549B36}" type="pres">
      <dgm:prSet presAssocID="{BE91F9AB-8843-42E3-A5CD-8B0764817CEB}" presName="rootConnector" presStyleLbl="node2" presStyleIdx="3" presStyleCnt="11"/>
      <dgm:spPr/>
      <dgm:t>
        <a:bodyPr/>
        <a:lstStyle/>
        <a:p>
          <a:endParaRPr lang="en-US"/>
        </a:p>
      </dgm:t>
    </dgm:pt>
    <dgm:pt modelId="{0F2B2168-F0C6-4325-8FB7-ACFD5786624F}" type="pres">
      <dgm:prSet presAssocID="{BE91F9AB-8843-42E3-A5CD-8B0764817CEB}" presName="hierChild4" presStyleCnt="0"/>
      <dgm:spPr/>
    </dgm:pt>
    <dgm:pt modelId="{D52A0D62-374B-4B03-ACD8-6829EDA5C6FD}" type="pres">
      <dgm:prSet presAssocID="{A887B4C5-0566-488A-B592-C6EC363E88E0}" presName="Name35" presStyleLbl="parChTrans1D3" presStyleIdx="6" presStyleCnt="18"/>
      <dgm:spPr/>
      <dgm:t>
        <a:bodyPr/>
        <a:lstStyle/>
        <a:p>
          <a:endParaRPr lang="en-US"/>
        </a:p>
      </dgm:t>
    </dgm:pt>
    <dgm:pt modelId="{9C7146A4-1338-47A6-8C44-7B60C58C6C9B}" type="pres">
      <dgm:prSet presAssocID="{520F240E-36FF-4C3B-B4E9-F2D316223D73}" presName="hierRoot2" presStyleCnt="0">
        <dgm:presLayoutVars>
          <dgm:hierBranch val="init"/>
        </dgm:presLayoutVars>
      </dgm:prSet>
      <dgm:spPr/>
    </dgm:pt>
    <dgm:pt modelId="{5A23BD35-FCEE-475C-8AC2-0486E1D6A5C0}" type="pres">
      <dgm:prSet presAssocID="{520F240E-36FF-4C3B-B4E9-F2D316223D73}" presName="rootComposite" presStyleCnt="0"/>
      <dgm:spPr/>
    </dgm:pt>
    <dgm:pt modelId="{6E83CDBC-4508-459B-BE32-C54A15F13004}" type="pres">
      <dgm:prSet presAssocID="{520F240E-36FF-4C3B-B4E9-F2D316223D73}" presName="rootText" presStyleLbl="node3" presStyleIdx="6" presStyleCnt="18" custLinFactY="-200000" custLinFactNeighborX="-58417" custLinFactNeighborY="-2293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18AAACB-1558-432B-BC30-83CD6E80A3A9}" type="pres">
      <dgm:prSet presAssocID="{520F240E-36FF-4C3B-B4E9-F2D316223D73}" presName="rootConnector" presStyleLbl="node3" presStyleIdx="6" presStyleCnt="18"/>
      <dgm:spPr/>
      <dgm:t>
        <a:bodyPr/>
        <a:lstStyle/>
        <a:p>
          <a:endParaRPr lang="en-US"/>
        </a:p>
      </dgm:t>
    </dgm:pt>
    <dgm:pt modelId="{B7A3D5EF-FCA0-452C-BCD4-7D6BC38600B7}" type="pres">
      <dgm:prSet presAssocID="{520F240E-36FF-4C3B-B4E9-F2D316223D73}" presName="hierChild4" presStyleCnt="0"/>
      <dgm:spPr/>
    </dgm:pt>
    <dgm:pt modelId="{604501DD-CBF0-42DA-AD7C-040D7E6A58A1}" type="pres">
      <dgm:prSet presAssocID="{520F240E-36FF-4C3B-B4E9-F2D316223D73}" presName="hierChild5" presStyleCnt="0"/>
      <dgm:spPr/>
    </dgm:pt>
    <dgm:pt modelId="{BF57F152-643A-4F19-9E84-3B4F6A817CC7}" type="pres">
      <dgm:prSet presAssocID="{D2F19369-16FA-4547-A07B-398FD1547A24}" presName="Name35" presStyleLbl="parChTrans1D3" presStyleIdx="7" presStyleCnt="18"/>
      <dgm:spPr/>
      <dgm:t>
        <a:bodyPr/>
        <a:lstStyle/>
        <a:p>
          <a:endParaRPr lang="en-US"/>
        </a:p>
      </dgm:t>
    </dgm:pt>
    <dgm:pt modelId="{A8520282-2B8C-4043-B52B-9366B9EB2019}" type="pres">
      <dgm:prSet presAssocID="{A831A4A4-B56B-477C-9CC6-1F6C697BB610}" presName="hierRoot2" presStyleCnt="0">
        <dgm:presLayoutVars>
          <dgm:hierBranch val="init"/>
        </dgm:presLayoutVars>
      </dgm:prSet>
      <dgm:spPr/>
    </dgm:pt>
    <dgm:pt modelId="{9402F8DF-4498-4C19-A2D0-FB21149C216F}" type="pres">
      <dgm:prSet presAssocID="{A831A4A4-B56B-477C-9CC6-1F6C697BB610}" presName="rootComposite" presStyleCnt="0"/>
      <dgm:spPr/>
    </dgm:pt>
    <dgm:pt modelId="{8A8E5097-DAAF-47D2-BEDB-E2A3B8D1B3F6}" type="pres">
      <dgm:prSet presAssocID="{A831A4A4-B56B-477C-9CC6-1F6C697BB610}" presName="rootText" presStyleLbl="node3" presStyleIdx="7" presStyleCnt="18" custLinFactY="-100000" custLinFactNeighborX="-2281" custLinFactNeighborY="-1639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B73ED04-E0E6-4F61-B295-BAB358632CF3}" type="pres">
      <dgm:prSet presAssocID="{A831A4A4-B56B-477C-9CC6-1F6C697BB610}" presName="rootConnector" presStyleLbl="node3" presStyleIdx="7" presStyleCnt="18"/>
      <dgm:spPr/>
      <dgm:t>
        <a:bodyPr/>
        <a:lstStyle/>
        <a:p>
          <a:endParaRPr lang="en-US"/>
        </a:p>
      </dgm:t>
    </dgm:pt>
    <dgm:pt modelId="{52AF68C8-6513-44D4-B1C9-724CF00D23C2}" type="pres">
      <dgm:prSet presAssocID="{A831A4A4-B56B-477C-9CC6-1F6C697BB610}" presName="hierChild4" presStyleCnt="0"/>
      <dgm:spPr/>
    </dgm:pt>
    <dgm:pt modelId="{04543E10-D4DB-43EC-A399-F8808DC7236A}" type="pres">
      <dgm:prSet presAssocID="{A831A4A4-B56B-477C-9CC6-1F6C697BB610}" presName="hierChild5" presStyleCnt="0"/>
      <dgm:spPr/>
    </dgm:pt>
    <dgm:pt modelId="{A160030F-00CE-4736-AAD8-E277D6AEEE79}" type="pres">
      <dgm:prSet presAssocID="{BE91F9AB-8843-42E3-A5CD-8B0764817CEB}" presName="hierChild5" presStyleCnt="0"/>
      <dgm:spPr/>
    </dgm:pt>
    <dgm:pt modelId="{66A2384E-E519-48D0-979E-F4775AB92DB1}" type="pres">
      <dgm:prSet presAssocID="{96ADCB6D-7C24-4529-958D-6E85414D117B}" presName="Name35" presStyleLbl="parChTrans1D2" presStyleIdx="4" presStyleCnt="11"/>
      <dgm:spPr/>
      <dgm:t>
        <a:bodyPr/>
        <a:lstStyle/>
        <a:p>
          <a:endParaRPr lang="en-US"/>
        </a:p>
      </dgm:t>
    </dgm:pt>
    <dgm:pt modelId="{6CECBA84-9578-488D-A596-8B20726BBAD2}" type="pres">
      <dgm:prSet presAssocID="{3EE1B758-8BDD-4C4A-BF45-D31408B9C198}" presName="hierRoot2" presStyleCnt="0">
        <dgm:presLayoutVars>
          <dgm:hierBranch/>
        </dgm:presLayoutVars>
      </dgm:prSet>
      <dgm:spPr/>
    </dgm:pt>
    <dgm:pt modelId="{44C9CC9F-1D7B-46FF-9B01-316DC99E4236}" type="pres">
      <dgm:prSet presAssocID="{3EE1B758-8BDD-4C4A-BF45-D31408B9C198}" presName="rootComposite" presStyleCnt="0"/>
      <dgm:spPr/>
    </dgm:pt>
    <dgm:pt modelId="{F956EA55-1524-49D1-AE66-093E4112580F}" type="pres">
      <dgm:prSet presAssocID="{3EE1B758-8BDD-4C4A-BF45-D31408B9C198}" presName="rootText" presStyleLbl="node2" presStyleIdx="4" presStyleCnt="11" custScaleX="100000" custScaleY="100000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2F6D51D-32F6-4441-8708-A8ED45D72B24}" type="pres">
      <dgm:prSet presAssocID="{3EE1B758-8BDD-4C4A-BF45-D31408B9C198}" presName="rootConnector" presStyleLbl="node2" presStyleIdx="4" presStyleCnt="11"/>
      <dgm:spPr/>
      <dgm:t>
        <a:bodyPr/>
        <a:lstStyle/>
        <a:p>
          <a:endParaRPr lang="en-US"/>
        </a:p>
      </dgm:t>
    </dgm:pt>
    <dgm:pt modelId="{C31F7D39-E860-4614-AEE6-0BD3818ADD53}" type="pres">
      <dgm:prSet presAssocID="{3EE1B758-8BDD-4C4A-BF45-D31408B9C198}" presName="hierChild4" presStyleCnt="0"/>
      <dgm:spPr/>
    </dgm:pt>
    <dgm:pt modelId="{9A76A657-E116-42D2-8E6B-7601BCE24D4C}" type="pres">
      <dgm:prSet presAssocID="{F574B295-AE0A-4218-918F-D83D0EECA62B}" presName="Name35" presStyleLbl="parChTrans1D3" presStyleIdx="8" presStyleCnt="18"/>
      <dgm:spPr/>
      <dgm:t>
        <a:bodyPr/>
        <a:lstStyle/>
        <a:p>
          <a:endParaRPr lang="en-US"/>
        </a:p>
      </dgm:t>
    </dgm:pt>
    <dgm:pt modelId="{D6030557-A04F-43D7-B3CA-7BDC90AF1DFF}" type="pres">
      <dgm:prSet presAssocID="{6EA622D7-7107-4348-A581-B3FC0CD7D2C0}" presName="hierRoot2" presStyleCnt="0">
        <dgm:presLayoutVars>
          <dgm:hierBranch val="init"/>
        </dgm:presLayoutVars>
      </dgm:prSet>
      <dgm:spPr/>
    </dgm:pt>
    <dgm:pt modelId="{8C41EEAC-69A9-4EA8-86A8-EC9F9D32EA61}" type="pres">
      <dgm:prSet presAssocID="{6EA622D7-7107-4348-A581-B3FC0CD7D2C0}" presName="rootComposite" presStyleCnt="0"/>
      <dgm:spPr/>
    </dgm:pt>
    <dgm:pt modelId="{1D794B64-D7FF-44EA-BF08-469D88959386}" type="pres">
      <dgm:prSet presAssocID="{6EA622D7-7107-4348-A581-B3FC0CD7D2C0}" presName="rootText" presStyleLbl="node3" presStyleIdx="8" presStyleCnt="18" custLinFactY="300000" custLinFactNeighborX="-76309" custLinFactNeighborY="3187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D58CFE5-F4EE-4F0E-98FC-A7ACFFEE8890}" type="pres">
      <dgm:prSet presAssocID="{6EA622D7-7107-4348-A581-B3FC0CD7D2C0}" presName="rootConnector" presStyleLbl="node3" presStyleIdx="8" presStyleCnt="18"/>
      <dgm:spPr/>
      <dgm:t>
        <a:bodyPr/>
        <a:lstStyle/>
        <a:p>
          <a:endParaRPr lang="en-US"/>
        </a:p>
      </dgm:t>
    </dgm:pt>
    <dgm:pt modelId="{68C6E020-DBC8-445C-8C0B-EA0CE111BB06}" type="pres">
      <dgm:prSet presAssocID="{6EA622D7-7107-4348-A581-B3FC0CD7D2C0}" presName="hierChild4" presStyleCnt="0"/>
      <dgm:spPr/>
    </dgm:pt>
    <dgm:pt modelId="{354C4BF1-F408-4EDB-B18D-E608F84731FA}" type="pres">
      <dgm:prSet presAssocID="{6EA622D7-7107-4348-A581-B3FC0CD7D2C0}" presName="hierChild5" presStyleCnt="0"/>
      <dgm:spPr/>
    </dgm:pt>
    <dgm:pt modelId="{DCD1D521-4712-402A-A729-FE8F7EFD016A}" type="pres">
      <dgm:prSet presAssocID="{3EE1B758-8BDD-4C4A-BF45-D31408B9C198}" presName="hierChild5" presStyleCnt="0"/>
      <dgm:spPr/>
    </dgm:pt>
    <dgm:pt modelId="{2366BEE8-E61C-4334-A8C4-973D7DD11FE7}" type="pres">
      <dgm:prSet presAssocID="{7FFCE41F-6F80-4BF0-B80C-8254D1034809}" presName="Name35" presStyleLbl="parChTrans1D2" presStyleIdx="5" presStyleCnt="11"/>
      <dgm:spPr/>
      <dgm:t>
        <a:bodyPr/>
        <a:lstStyle/>
        <a:p>
          <a:endParaRPr lang="en-US"/>
        </a:p>
      </dgm:t>
    </dgm:pt>
    <dgm:pt modelId="{304AE6D5-E49F-4334-BAE7-1E0DECB60466}" type="pres">
      <dgm:prSet presAssocID="{047FAFB9-D004-403F-807A-F4E5EF44D474}" presName="hierRoot2" presStyleCnt="0">
        <dgm:presLayoutVars>
          <dgm:hierBranch/>
        </dgm:presLayoutVars>
      </dgm:prSet>
      <dgm:spPr/>
    </dgm:pt>
    <dgm:pt modelId="{DEA671EF-5100-4EE5-89CD-2C0EA1E5FCEB}" type="pres">
      <dgm:prSet presAssocID="{047FAFB9-D004-403F-807A-F4E5EF44D474}" presName="rootComposite" presStyleCnt="0"/>
      <dgm:spPr/>
    </dgm:pt>
    <dgm:pt modelId="{5413C6ED-C84F-48A3-956B-9070238342BF}" type="pres">
      <dgm:prSet presAssocID="{047FAFB9-D004-403F-807A-F4E5EF44D474}" presName="rootText" presStyleLbl="node2" presStyleIdx="5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A53071F-E249-42F8-9150-EC914D0D5191}" type="pres">
      <dgm:prSet presAssocID="{047FAFB9-D004-403F-807A-F4E5EF44D474}" presName="rootConnector" presStyleLbl="node2" presStyleIdx="5" presStyleCnt="11"/>
      <dgm:spPr/>
      <dgm:t>
        <a:bodyPr/>
        <a:lstStyle/>
        <a:p>
          <a:endParaRPr lang="en-US"/>
        </a:p>
      </dgm:t>
    </dgm:pt>
    <dgm:pt modelId="{BB8BF6DB-5DFE-46F7-B08A-D13F24201C18}" type="pres">
      <dgm:prSet presAssocID="{047FAFB9-D004-403F-807A-F4E5EF44D474}" presName="hierChild4" presStyleCnt="0"/>
      <dgm:spPr/>
    </dgm:pt>
    <dgm:pt modelId="{AE54A511-3243-4DB4-8C0D-8DBAC6198FC4}" type="pres">
      <dgm:prSet presAssocID="{C65C89A7-C509-4C58-838F-B8FE7B9FA84C}" presName="Name35" presStyleLbl="parChTrans1D3" presStyleIdx="9" presStyleCnt="18"/>
      <dgm:spPr/>
      <dgm:t>
        <a:bodyPr/>
        <a:lstStyle/>
        <a:p>
          <a:endParaRPr lang="en-US"/>
        </a:p>
      </dgm:t>
    </dgm:pt>
    <dgm:pt modelId="{429D4536-1759-4799-9C6B-A7A83DB89BE7}" type="pres">
      <dgm:prSet presAssocID="{02296E29-3AB2-453B-847E-A7EA45BC9326}" presName="hierRoot2" presStyleCnt="0">
        <dgm:presLayoutVars>
          <dgm:hierBranch val="init"/>
        </dgm:presLayoutVars>
      </dgm:prSet>
      <dgm:spPr/>
    </dgm:pt>
    <dgm:pt modelId="{81DA09F3-1A5D-4EAD-9A0C-566F0BEB7263}" type="pres">
      <dgm:prSet presAssocID="{02296E29-3AB2-453B-847E-A7EA45BC9326}" presName="rootComposite" presStyleCnt="0"/>
      <dgm:spPr/>
    </dgm:pt>
    <dgm:pt modelId="{39F18279-0A8E-410F-970C-0FF572463EB2}" type="pres">
      <dgm:prSet presAssocID="{02296E29-3AB2-453B-847E-A7EA45BC9326}" presName="rootText" presStyleLbl="node3" presStyleIdx="9" presStyleCnt="18" custLinFactY="-100000" custLinFactNeighborX="-4009" custLinFactNeighborY="-1204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1B283DD-F9B4-48E0-8B6D-F68E67AFFF5C}" type="pres">
      <dgm:prSet presAssocID="{02296E29-3AB2-453B-847E-A7EA45BC9326}" presName="rootConnector" presStyleLbl="node3" presStyleIdx="9" presStyleCnt="18"/>
      <dgm:spPr/>
      <dgm:t>
        <a:bodyPr/>
        <a:lstStyle/>
        <a:p>
          <a:endParaRPr lang="en-US"/>
        </a:p>
      </dgm:t>
    </dgm:pt>
    <dgm:pt modelId="{8BF55534-09D3-4850-8C7F-D9CBE26D5631}" type="pres">
      <dgm:prSet presAssocID="{02296E29-3AB2-453B-847E-A7EA45BC9326}" presName="hierChild4" presStyleCnt="0"/>
      <dgm:spPr/>
    </dgm:pt>
    <dgm:pt modelId="{ADD6ED72-D640-4969-B3C3-A2C0B5788E38}" type="pres">
      <dgm:prSet presAssocID="{02296E29-3AB2-453B-847E-A7EA45BC9326}" presName="hierChild5" presStyleCnt="0"/>
      <dgm:spPr/>
    </dgm:pt>
    <dgm:pt modelId="{14C29099-FFC7-4B9F-82C4-255802148C9D}" type="pres">
      <dgm:prSet presAssocID="{13FC4DEC-9D0D-4A38-B36A-832D1B3B3C86}" presName="Name35" presStyleLbl="parChTrans1D3" presStyleIdx="10" presStyleCnt="18"/>
      <dgm:spPr/>
      <dgm:t>
        <a:bodyPr/>
        <a:lstStyle/>
        <a:p>
          <a:endParaRPr lang="en-US"/>
        </a:p>
      </dgm:t>
    </dgm:pt>
    <dgm:pt modelId="{B8D392AA-9AA8-4955-AC99-BE17E8681359}" type="pres">
      <dgm:prSet presAssocID="{28427EB8-D4F3-4F7E-9180-C4446F1206CE}" presName="hierRoot2" presStyleCnt="0">
        <dgm:presLayoutVars>
          <dgm:hierBranch val="init"/>
        </dgm:presLayoutVars>
      </dgm:prSet>
      <dgm:spPr/>
    </dgm:pt>
    <dgm:pt modelId="{1E341C24-DAAD-4391-A060-2EA278360235}" type="pres">
      <dgm:prSet presAssocID="{28427EB8-D4F3-4F7E-9180-C4446F1206CE}" presName="rootComposite" presStyleCnt="0"/>
      <dgm:spPr/>
    </dgm:pt>
    <dgm:pt modelId="{7D7CC36B-E441-4450-BC00-7DA66E84A1B3}" type="pres">
      <dgm:prSet presAssocID="{28427EB8-D4F3-4F7E-9180-C4446F1206CE}" presName="rootText" presStyleLbl="node3" presStyleIdx="10" presStyleCnt="18" custLinFactY="300000" custLinFactNeighborX="-83536" custLinFactNeighborY="3001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41E2EE-34E5-48C9-B28B-609E3959F669}" type="pres">
      <dgm:prSet presAssocID="{28427EB8-D4F3-4F7E-9180-C4446F1206CE}" presName="rootConnector" presStyleLbl="node3" presStyleIdx="10" presStyleCnt="18"/>
      <dgm:spPr/>
      <dgm:t>
        <a:bodyPr/>
        <a:lstStyle/>
        <a:p>
          <a:endParaRPr lang="en-US"/>
        </a:p>
      </dgm:t>
    </dgm:pt>
    <dgm:pt modelId="{5DF1FEFC-D5F8-4B5B-B05F-44BAEDC6E206}" type="pres">
      <dgm:prSet presAssocID="{28427EB8-D4F3-4F7E-9180-C4446F1206CE}" presName="hierChild4" presStyleCnt="0"/>
      <dgm:spPr/>
    </dgm:pt>
    <dgm:pt modelId="{6D42BF3A-88EC-4B1C-9F2F-AC84CC98136A}" type="pres">
      <dgm:prSet presAssocID="{28427EB8-D4F3-4F7E-9180-C4446F1206CE}" presName="hierChild5" presStyleCnt="0"/>
      <dgm:spPr/>
    </dgm:pt>
    <dgm:pt modelId="{D2C40A41-F431-4914-8164-17040AB1CECE}" type="pres">
      <dgm:prSet presAssocID="{A175441F-AA5B-4AEC-98D1-C4049E1E4462}" presName="Name35" presStyleLbl="parChTrans1D3" presStyleIdx="11" presStyleCnt="18"/>
      <dgm:spPr/>
      <dgm:t>
        <a:bodyPr/>
        <a:lstStyle/>
        <a:p>
          <a:endParaRPr lang="en-US"/>
        </a:p>
      </dgm:t>
    </dgm:pt>
    <dgm:pt modelId="{A1DF90E6-7174-41AA-958E-51F3E76E4CB4}" type="pres">
      <dgm:prSet presAssocID="{49565DE7-ECD5-41D9-B772-5730E9F88712}" presName="hierRoot2" presStyleCnt="0">
        <dgm:presLayoutVars>
          <dgm:hierBranch val="init"/>
        </dgm:presLayoutVars>
      </dgm:prSet>
      <dgm:spPr/>
    </dgm:pt>
    <dgm:pt modelId="{91A8ECEE-4025-419D-81B9-F93A64ECC0E8}" type="pres">
      <dgm:prSet presAssocID="{49565DE7-ECD5-41D9-B772-5730E9F88712}" presName="rootComposite" presStyleCnt="0"/>
      <dgm:spPr/>
    </dgm:pt>
    <dgm:pt modelId="{BF615604-FEFB-4DC5-9C4D-810C465ABE89}" type="pres">
      <dgm:prSet presAssocID="{49565DE7-ECD5-41D9-B772-5730E9F88712}" presName="rootText" presStyleLbl="node3" presStyleIdx="11" presStyleCnt="18" custLinFactY="93502" custLinFactNeighborX="-3032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E744CA0-2EC8-4222-93CE-DD97C62A5ECD}" type="pres">
      <dgm:prSet presAssocID="{49565DE7-ECD5-41D9-B772-5730E9F88712}" presName="rootConnector" presStyleLbl="node3" presStyleIdx="11" presStyleCnt="18"/>
      <dgm:spPr/>
      <dgm:t>
        <a:bodyPr/>
        <a:lstStyle/>
        <a:p>
          <a:endParaRPr lang="en-US"/>
        </a:p>
      </dgm:t>
    </dgm:pt>
    <dgm:pt modelId="{D4971A93-F254-4C44-8314-01DF5640A1B1}" type="pres">
      <dgm:prSet presAssocID="{49565DE7-ECD5-41D9-B772-5730E9F88712}" presName="hierChild4" presStyleCnt="0"/>
      <dgm:spPr/>
    </dgm:pt>
    <dgm:pt modelId="{17C5B5D7-9AE9-4560-A78E-88074B77D4B1}" type="pres">
      <dgm:prSet presAssocID="{49565DE7-ECD5-41D9-B772-5730E9F88712}" presName="hierChild5" presStyleCnt="0"/>
      <dgm:spPr/>
    </dgm:pt>
    <dgm:pt modelId="{EEC7144D-F01E-483E-994D-2ABC3C3FA54E}" type="pres">
      <dgm:prSet presAssocID="{047FAFB9-D004-403F-807A-F4E5EF44D474}" presName="hierChild5" presStyleCnt="0"/>
      <dgm:spPr/>
    </dgm:pt>
    <dgm:pt modelId="{992EB013-6E85-4D48-94EA-CFD1B63F3E0B}" type="pres">
      <dgm:prSet presAssocID="{D37D1A8F-31A6-45A4-B35B-7E30CCE9B32A}" presName="Name35" presStyleLbl="parChTrans1D2" presStyleIdx="6" presStyleCnt="11"/>
      <dgm:spPr/>
      <dgm:t>
        <a:bodyPr/>
        <a:lstStyle/>
        <a:p>
          <a:endParaRPr lang="en-US"/>
        </a:p>
      </dgm:t>
    </dgm:pt>
    <dgm:pt modelId="{6643F7DA-1A4B-474F-B3F7-E7EB3A84E205}" type="pres">
      <dgm:prSet presAssocID="{002F96FD-126B-4596-A0E3-5B5123677A16}" presName="hierRoot2" presStyleCnt="0">
        <dgm:presLayoutVars>
          <dgm:hierBranch/>
        </dgm:presLayoutVars>
      </dgm:prSet>
      <dgm:spPr/>
    </dgm:pt>
    <dgm:pt modelId="{39E83FBF-918E-45CC-A32C-C64357E7CB3B}" type="pres">
      <dgm:prSet presAssocID="{002F96FD-126B-4596-A0E3-5B5123677A16}" presName="rootComposite" presStyleCnt="0"/>
      <dgm:spPr/>
    </dgm:pt>
    <dgm:pt modelId="{B5E29BFC-8092-4616-A5D3-CDE02FD9CE94}" type="pres">
      <dgm:prSet presAssocID="{002F96FD-126B-4596-A0E3-5B5123677A16}" presName="rootText" presStyleLbl="node2" presStyleIdx="6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6A22004-3C62-4112-9F0A-106ECE2C6D44}" type="pres">
      <dgm:prSet presAssocID="{002F96FD-126B-4596-A0E3-5B5123677A16}" presName="rootConnector" presStyleLbl="node2" presStyleIdx="6" presStyleCnt="11"/>
      <dgm:spPr/>
      <dgm:t>
        <a:bodyPr/>
        <a:lstStyle/>
        <a:p>
          <a:endParaRPr lang="en-US"/>
        </a:p>
      </dgm:t>
    </dgm:pt>
    <dgm:pt modelId="{2C39C972-0DE1-4321-B26B-758F28046BCF}" type="pres">
      <dgm:prSet presAssocID="{002F96FD-126B-4596-A0E3-5B5123677A16}" presName="hierChild4" presStyleCnt="0"/>
      <dgm:spPr/>
    </dgm:pt>
    <dgm:pt modelId="{57FA7E66-8FE0-4A01-826F-B91E989ECF7E}" type="pres">
      <dgm:prSet presAssocID="{45CE3BC5-23DE-4FC3-AA9B-680170228F2E}" presName="Name35" presStyleLbl="parChTrans1D3" presStyleIdx="12" presStyleCnt="18"/>
      <dgm:spPr/>
      <dgm:t>
        <a:bodyPr/>
        <a:lstStyle/>
        <a:p>
          <a:endParaRPr lang="en-US"/>
        </a:p>
      </dgm:t>
    </dgm:pt>
    <dgm:pt modelId="{C20A161E-12D0-4775-9D9F-484F424E3760}" type="pres">
      <dgm:prSet presAssocID="{FCA0C5B8-F2E2-4076-8B6C-3A0931F5102D}" presName="hierRoot2" presStyleCnt="0">
        <dgm:presLayoutVars>
          <dgm:hierBranch val="init"/>
        </dgm:presLayoutVars>
      </dgm:prSet>
      <dgm:spPr/>
    </dgm:pt>
    <dgm:pt modelId="{FFB19D09-631C-41D0-9AFC-743BE0F41623}" type="pres">
      <dgm:prSet presAssocID="{FCA0C5B8-F2E2-4076-8B6C-3A0931F5102D}" presName="rootComposite" presStyleCnt="0"/>
      <dgm:spPr/>
    </dgm:pt>
    <dgm:pt modelId="{9D272B26-313A-4475-9961-41D7E0BAB79C}" type="pres">
      <dgm:prSet presAssocID="{FCA0C5B8-F2E2-4076-8B6C-3A0931F5102D}" presName="rootText" presStyleLbl="node3" presStyleIdx="12" presStyleCnt="18" custLinFactY="-166106" custLinFactNeighborX="5499" custLinFactNeighborY="-2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DE41C6-9D6C-43D6-A72A-ADE9EC994749}" type="pres">
      <dgm:prSet presAssocID="{FCA0C5B8-F2E2-4076-8B6C-3A0931F5102D}" presName="rootConnector" presStyleLbl="node3" presStyleIdx="12" presStyleCnt="18"/>
      <dgm:spPr/>
      <dgm:t>
        <a:bodyPr/>
        <a:lstStyle/>
        <a:p>
          <a:endParaRPr lang="en-US"/>
        </a:p>
      </dgm:t>
    </dgm:pt>
    <dgm:pt modelId="{0D6F7B4F-B8AD-42D9-AD17-830079D7F9EE}" type="pres">
      <dgm:prSet presAssocID="{FCA0C5B8-F2E2-4076-8B6C-3A0931F5102D}" presName="hierChild4" presStyleCnt="0"/>
      <dgm:spPr/>
    </dgm:pt>
    <dgm:pt modelId="{F58F4061-9C19-4851-9A54-AA3D52A103B6}" type="pres">
      <dgm:prSet presAssocID="{FCA0C5B8-F2E2-4076-8B6C-3A0931F5102D}" presName="hierChild5" presStyleCnt="0"/>
      <dgm:spPr/>
    </dgm:pt>
    <dgm:pt modelId="{DBF824EE-C35B-415C-AA57-F722A2D5AEF6}" type="pres">
      <dgm:prSet presAssocID="{002F96FD-126B-4596-A0E3-5B5123677A16}" presName="hierChild5" presStyleCnt="0"/>
      <dgm:spPr/>
    </dgm:pt>
    <dgm:pt modelId="{07DCE83E-2C81-461A-8A55-578C8E11C0A3}" type="pres">
      <dgm:prSet presAssocID="{811C4E0C-E151-45AD-A082-1A7F19165270}" presName="Name35" presStyleLbl="parChTrans1D2" presStyleIdx="7" presStyleCnt="11"/>
      <dgm:spPr/>
      <dgm:t>
        <a:bodyPr/>
        <a:lstStyle/>
        <a:p>
          <a:endParaRPr lang="en-US"/>
        </a:p>
      </dgm:t>
    </dgm:pt>
    <dgm:pt modelId="{6285BBAA-F318-4303-AD47-0461378BF98B}" type="pres">
      <dgm:prSet presAssocID="{0ED32E5D-F54F-43B5-87A4-9C0A17541BEF}" presName="hierRoot2" presStyleCnt="0">
        <dgm:presLayoutVars>
          <dgm:hierBranch/>
        </dgm:presLayoutVars>
      </dgm:prSet>
      <dgm:spPr/>
    </dgm:pt>
    <dgm:pt modelId="{11E6143F-49F4-4A27-A7B3-8E00AF2D43D7}" type="pres">
      <dgm:prSet presAssocID="{0ED32E5D-F54F-43B5-87A4-9C0A17541BEF}" presName="rootComposite" presStyleCnt="0"/>
      <dgm:spPr/>
    </dgm:pt>
    <dgm:pt modelId="{DEBA4254-E013-4F72-B6D5-2A944F89B8E4}" type="pres">
      <dgm:prSet presAssocID="{0ED32E5D-F54F-43B5-87A4-9C0A17541BEF}" presName="rootText" presStyleLbl="node2" presStyleIdx="7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6FA11F2-6B55-4D57-9053-3E80095D96B9}" type="pres">
      <dgm:prSet presAssocID="{0ED32E5D-F54F-43B5-87A4-9C0A17541BEF}" presName="rootConnector" presStyleLbl="node2" presStyleIdx="7" presStyleCnt="11"/>
      <dgm:spPr/>
      <dgm:t>
        <a:bodyPr/>
        <a:lstStyle/>
        <a:p>
          <a:endParaRPr lang="en-US"/>
        </a:p>
      </dgm:t>
    </dgm:pt>
    <dgm:pt modelId="{95C83D30-2606-4B9C-B432-2C9FC6D93CEA}" type="pres">
      <dgm:prSet presAssocID="{0ED32E5D-F54F-43B5-87A4-9C0A17541BEF}" presName="hierChild4" presStyleCnt="0"/>
      <dgm:spPr/>
    </dgm:pt>
    <dgm:pt modelId="{403C01CF-245E-44C6-9A3C-FBD3485D9F6A}" type="pres">
      <dgm:prSet presAssocID="{B0627D44-EDC8-40BA-A875-71B177070FCA}" presName="Name35" presStyleLbl="parChTrans1D3" presStyleIdx="13" presStyleCnt="18"/>
      <dgm:spPr/>
      <dgm:t>
        <a:bodyPr/>
        <a:lstStyle/>
        <a:p>
          <a:endParaRPr lang="en-US"/>
        </a:p>
      </dgm:t>
    </dgm:pt>
    <dgm:pt modelId="{BE8C4D61-EF9B-43BC-BBD6-A38BC259BB5F}" type="pres">
      <dgm:prSet presAssocID="{69E877B3-5F15-49EF-A2E8-87C757786F4D}" presName="hierRoot2" presStyleCnt="0">
        <dgm:presLayoutVars>
          <dgm:hierBranch val="init"/>
        </dgm:presLayoutVars>
      </dgm:prSet>
      <dgm:spPr/>
    </dgm:pt>
    <dgm:pt modelId="{D020F769-1883-4388-B640-7ACF71FD35DD}" type="pres">
      <dgm:prSet presAssocID="{69E877B3-5F15-49EF-A2E8-87C757786F4D}" presName="rootComposite" presStyleCnt="0"/>
      <dgm:spPr/>
    </dgm:pt>
    <dgm:pt modelId="{3CA45F93-1CFA-45C4-8268-9C165D943F20}" type="pres">
      <dgm:prSet presAssocID="{69E877B3-5F15-49EF-A2E8-87C757786F4D}" presName="rootText" presStyleLbl="node3" presStyleIdx="13" presStyleCnt="18" custLinFactY="100000" custLinFactNeighborX="-2005" custLinFactNeighborY="14816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3B3D70-7E9D-4ED9-B01B-A484C0349519}" type="pres">
      <dgm:prSet presAssocID="{69E877B3-5F15-49EF-A2E8-87C757786F4D}" presName="rootConnector" presStyleLbl="node3" presStyleIdx="13" presStyleCnt="18"/>
      <dgm:spPr/>
      <dgm:t>
        <a:bodyPr/>
        <a:lstStyle/>
        <a:p>
          <a:endParaRPr lang="en-US"/>
        </a:p>
      </dgm:t>
    </dgm:pt>
    <dgm:pt modelId="{C84CF0BE-7AA7-4403-9EB3-EDED4ABF37F6}" type="pres">
      <dgm:prSet presAssocID="{69E877B3-5F15-49EF-A2E8-87C757786F4D}" presName="hierChild4" presStyleCnt="0"/>
      <dgm:spPr/>
    </dgm:pt>
    <dgm:pt modelId="{BF6D46B7-A470-4FBC-AF9D-FEF4836F1DCB}" type="pres">
      <dgm:prSet presAssocID="{69E877B3-5F15-49EF-A2E8-87C757786F4D}" presName="hierChild5" presStyleCnt="0"/>
      <dgm:spPr/>
    </dgm:pt>
    <dgm:pt modelId="{85B3A294-FA33-43B2-B286-250FA29F9DA1}" type="pres">
      <dgm:prSet presAssocID="{0ED32E5D-F54F-43B5-87A4-9C0A17541BEF}" presName="hierChild5" presStyleCnt="0"/>
      <dgm:spPr/>
    </dgm:pt>
    <dgm:pt modelId="{841ABC32-C983-434E-AAB1-D7826275766E}" type="pres">
      <dgm:prSet presAssocID="{6B139129-B790-4B45-89BF-4927F1BDCCCD}" presName="Name35" presStyleLbl="parChTrans1D2" presStyleIdx="8" presStyleCnt="11"/>
      <dgm:spPr/>
      <dgm:t>
        <a:bodyPr/>
        <a:lstStyle/>
        <a:p>
          <a:endParaRPr lang="en-US"/>
        </a:p>
      </dgm:t>
    </dgm:pt>
    <dgm:pt modelId="{A5210124-586B-438A-AE81-30A31BAD4486}" type="pres">
      <dgm:prSet presAssocID="{92DE1710-271E-4A66-9C50-0757EA6C241F}" presName="hierRoot2" presStyleCnt="0">
        <dgm:presLayoutVars>
          <dgm:hierBranch/>
        </dgm:presLayoutVars>
      </dgm:prSet>
      <dgm:spPr/>
    </dgm:pt>
    <dgm:pt modelId="{AAD545A1-B16D-4380-A60F-9B2666D763EB}" type="pres">
      <dgm:prSet presAssocID="{92DE1710-271E-4A66-9C50-0757EA6C241F}" presName="rootComposite" presStyleCnt="0"/>
      <dgm:spPr/>
    </dgm:pt>
    <dgm:pt modelId="{A8052403-96E5-4A19-B372-F2451FF79749}" type="pres">
      <dgm:prSet presAssocID="{92DE1710-271E-4A66-9C50-0757EA6C241F}" presName="rootText" presStyleLbl="node2" presStyleIdx="8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093CFD1-8985-4194-B021-C387DFF6602A}" type="pres">
      <dgm:prSet presAssocID="{92DE1710-271E-4A66-9C50-0757EA6C241F}" presName="rootConnector" presStyleLbl="node2" presStyleIdx="8" presStyleCnt="11"/>
      <dgm:spPr/>
      <dgm:t>
        <a:bodyPr/>
        <a:lstStyle/>
        <a:p>
          <a:endParaRPr lang="en-US"/>
        </a:p>
      </dgm:t>
    </dgm:pt>
    <dgm:pt modelId="{702FBD29-DBD3-4E5E-8E6F-6F6592A1F704}" type="pres">
      <dgm:prSet presAssocID="{92DE1710-271E-4A66-9C50-0757EA6C241F}" presName="hierChild4" presStyleCnt="0"/>
      <dgm:spPr/>
    </dgm:pt>
    <dgm:pt modelId="{8850731C-B034-45EE-B8C5-D88C49A2A576}" type="pres">
      <dgm:prSet presAssocID="{56FE1587-8487-4A73-A78F-8803F60BA45B}" presName="Name35" presStyleLbl="parChTrans1D3" presStyleIdx="14" presStyleCnt="18"/>
      <dgm:spPr/>
      <dgm:t>
        <a:bodyPr/>
        <a:lstStyle/>
        <a:p>
          <a:endParaRPr lang="en-US"/>
        </a:p>
      </dgm:t>
    </dgm:pt>
    <dgm:pt modelId="{3CA6FBF0-D80B-4C24-A860-75638D65050A}" type="pres">
      <dgm:prSet presAssocID="{03EEA549-0FD7-4904-BBBC-11C90BE173F2}" presName="hierRoot2" presStyleCnt="0">
        <dgm:presLayoutVars>
          <dgm:hierBranch val="init"/>
        </dgm:presLayoutVars>
      </dgm:prSet>
      <dgm:spPr/>
    </dgm:pt>
    <dgm:pt modelId="{B448B3EB-ECF1-40C7-8A49-70CA1E3D6357}" type="pres">
      <dgm:prSet presAssocID="{03EEA549-0FD7-4904-BBBC-11C90BE173F2}" presName="rootComposite" presStyleCnt="0"/>
      <dgm:spPr/>
    </dgm:pt>
    <dgm:pt modelId="{6179E5F7-D127-4CDD-8450-A8EF1B45614B}" type="pres">
      <dgm:prSet presAssocID="{03EEA549-0FD7-4904-BBBC-11C90BE173F2}" presName="rootText" presStyleLbl="node3" presStyleIdx="14" presStyleCnt="18" custLinFactY="490159" custLinFactNeighborX="14031" custLinFactNeighborY="5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0EC769-F4DD-49AC-911A-23C7EB190665}" type="pres">
      <dgm:prSet presAssocID="{03EEA549-0FD7-4904-BBBC-11C90BE173F2}" presName="rootConnector" presStyleLbl="node3" presStyleIdx="14" presStyleCnt="18"/>
      <dgm:spPr/>
      <dgm:t>
        <a:bodyPr/>
        <a:lstStyle/>
        <a:p>
          <a:endParaRPr lang="en-US"/>
        </a:p>
      </dgm:t>
    </dgm:pt>
    <dgm:pt modelId="{D7D092E3-E380-4391-BBB6-2B6B679E94A3}" type="pres">
      <dgm:prSet presAssocID="{03EEA549-0FD7-4904-BBBC-11C90BE173F2}" presName="hierChild4" presStyleCnt="0"/>
      <dgm:spPr/>
    </dgm:pt>
    <dgm:pt modelId="{6D0BA244-9740-40F0-80B9-B62189E7F0DF}" type="pres">
      <dgm:prSet presAssocID="{03EEA549-0FD7-4904-BBBC-11C90BE173F2}" presName="hierChild5" presStyleCnt="0"/>
      <dgm:spPr/>
    </dgm:pt>
    <dgm:pt modelId="{9FB68978-608F-4C9A-A2B5-903969ACCC5D}" type="pres">
      <dgm:prSet presAssocID="{92DE1710-271E-4A66-9C50-0757EA6C241F}" presName="hierChild5" presStyleCnt="0"/>
      <dgm:spPr/>
    </dgm:pt>
    <dgm:pt modelId="{9FFBB33D-A0D6-46DF-84E0-E9053FFCB6C2}" type="pres">
      <dgm:prSet presAssocID="{DFDC108D-902F-41B8-A1E4-6F376AA7E293}" presName="Name35" presStyleLbl="parChTrans1D2" presStyleIdx="9" presStyleCnt="11"/>
      <dgm:spPr/>
      <dgm:t>
        <a:bodyPr/>
        <a:lstStyle/>
        <a:p>
          <a:endParaRPr lang="en-US"/>
        </a:p>
      </dgm:t>
    </dgm:pt>
    <dgm:pt modelId="{AC3873F7-68E4-46CE-AB7E-A72C0305C417}" type="pres">
      <dgm:prSet presAssocID="{0FC66283-D83E-4A30-920C-1FED744273D7}" presName="hierRoot2" presStyleCnt="0">
        <dgm:presLayoutVars>
          <dgm:hierBranch/>
        </dgm:presLayoutVars>
      </dgm:prSet>
      <dgm:spPr/>
    </dgm:pt>
    <dgm:pt modelId="{0C485254-0D60-4BFF-BC17-1C9E2055525A}" type="pres">
      <dgm:prSet presAssocID="{0FC66283-D83E-4A30-920C-1FED744273D7}" presName="rootComposite" presStyleCnt="0"/>
      <dgm:spPr/>
    </dgm:pt>
    <dgm:pt modelId="{B64CAD07-C8D7-48B6-A578-89FF23CD0492}" type="pres">
      <dgm:prSet presAssocID="{0FC66283-D83E-4A30-920C-1FED744273D7}" presName="rootText" presStyleLbl="node2" presStyleIdx="9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57547FB-451D-4911-BF62-729ED4E83005}" type="pres">
      <dgm:prSet presAssocID="{0FC66283-D83E-4A30-920C-1FED744273D7}" presName="rootConnector" presStyleLbl="node2" presStyleIdx="9" presStyleCnt="11"/>
      <dgm:spPr/>
      <dgm:t>
        <a:bodyPr/>
        <a:lstStyle/>
        <a:p>
          <a:endParaRPr lang="en-US"/>
        </a:p>
      </dgm:t>
    </dgm:pt>
    <dgm:pt modelId="{136D2D7B-0273-4143-B2E4-4943798FE79A}" type="pres">
      <dgm:prSet presAssocID="{0FC66283-D83E-4A30-920C-1FED744273D7}" presName="hierChild4" presStyleCnt="0"/>
      <dgm:spPr/>
    </dgm:pt>
    <dgm:pt modelId="{40AF14B2-F3C0-4A68-8E62-41919A41FA72}" type="pres">
      <dgm:prSet presAssocID="{7E99121D-9427-4ACE-BF8A-DE4229C15B78}" presName="Name35" presStyleLbl="parChTrans1D3" presStyleIdx="15" presStyleCnt="18"/>
      <dgm:spPr/>
      <dgm:t>
        <a:bodyPr/>
        <a:lstStyle/>
        <a:p>
          <a:endParaRPr lang="en-US"/>
        </a:p>
      </dgm:t>
    </dgm:pt>
    <dgm:pt modelId="{D71F1504-CCB8-4805-BC4E-3989DD417BE8}" type="pres">
      <dgm:prSet presAssocID="{EAADE3B5-68E2-4435-A3E0-726CB30E641D}" presName="hierRoot2" presStyleCnt="0">
        <dgm:presLayoutVars>
          <dgm:hierBranch val="init"/>
        </dgm:presLayoutVars>
      </dgm:prSet>
      <dgm:spPr/>
    </dgm:pt>
    <dgm:pt modelId="{29D87019-7020-402D-9E84-C336E814120D}" type="pres">
      <dgm:prSet presAssocID="{EAADE3B5-68E2-4435-A3E0-726CB30E641D}" presName="rootComposite" presStyleCnt="0"/>
      <dgm:spPr/>
    </dgm:pt>
    <dgm:pt modelId="{8B18A943-139D-467B-93CD-479628F9589E}" type="pres">
      <dgm:prSet presAssocID="{EAADE3B5-68E2-4435-A3E0-726CB30E641D}" presName="rootText" presStyleLbl="node3" presStyleIdx="15" presStyleCnt="18" custLinFactNeighborX="-41242" custLinFactNeighborY="8611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6F6CE4-59E4-4905-AACF-E48DD59A924E}" type="pres">
      <dgm:prSet presAssocID="{EAADE3B5-68E2-4435-A3E0-726CB30E641D}" presName="rootConnector" presStyleLbl="node3" presStyleIdx="15" presStyleCnt="18"/>
      <dgm:spPr/>
      <dgm:t>
        <a:bodyPr/>
        <a:lstStyle/>
        <a:p>
          <a:endParaRPr lang="en-US"/>
        </a:p>
      </dgm:t>
    </dgm:pt>
    <dgm:pt modelId="{970F3220-F8C3-4E44-86EC-3E43CBDC1B48}" type="pres">
      <dgm:prSet presAssocID="{EAADE3B5-68E2-4435-A3E0-726CB30E641D}" presName="hierChild4" presStyleCnt="0"/>
      <dgm:spPr/>
    </dgm:pt>
    <dgm:pt modelId="{D4B54B61-50DB-43EF-B187-C3CC6304E5DE}" type="pres">
      <dgm:prSet presAssocID="{EAADE3B5-68E2-4435-A3E0-726CB30E641D}" presName="hierChild5" presStyleCnt="0"/>
      <dgm:spPr/>
    </dgm:pt>
    <dgm:pt modelId="{100677CB-D50E-41E2-A68D-AE89B042ED33}" type="pres">
      <dgm:prSet presAssocID="{AD05FF75-238D-4BB3-AFE9-48BF80187093}" presName="Name35" presStyleLbl="parChTrans1D3" presStyleIdx="16" presStyleCnt="18"/>
      <dgm:spPr/>
      <dgm:t>
        <a:bodyPr/>
        <a:lstStyle/>
        <a:p>
          <a:endParaRPr lang="en-US"/>
        </a:p>
      </dgm:t>
    </dgm:pt>
    <dgm:pt modelId="{A79BDCE3-DBDF-40AD-89BB-186B080D0DA3}" type="pres">
      <dgm:prSet presAssocID="{393F5BE9-8D16-41C0-B4B5-4739D9DB2FBA}" presName="hierRoot2" presStyleCnt="0">
        <dgm:presLayoutVars>
          <dgm:hierBranch val="init"/>
        </dgm:presLayoutVars>
      </dgm:prSet>
      <dgm:spPr/>
    </dgm:pt>
    <dgm:pt modelId="{41164C94-3705-416F-AD2F-4CAC9381A4CC}" type="pres">
      <dgm:prSet presAssocID="{393F5BE9-8D16-41C0-B4B5-4739D9DB2FBA}" presName="rootComposite" presStyleCnt="0"/>
      <dgm:spPr/>
    </dgm:pt>
    <dgm:pt modelId="{FF9B776A-729C-4D46-9696-710111BD44DB}" type="pres">
      <dgm:prSet presAssocID="{393F5BE9-8D16-41C0-B4B5-4739D9DB2FBA}" presName="rootText" presStyleLbl="node3" presStyleIdx="16" presStyleCnt="18" custLinFactY="260396" custLinFactNeighborX="-8248" custLinFactNeighborY="3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175DA6B-EAAE-43E1-8A43-2DEB05D7D61D}" type="pres">
      <dgm:prSet presAssocID="{393F5BE9-8D16-41C0-B4B5-4739D9DB2FBA}" presName="rootConnector" presStyleLbl="node3" presStyleIdx="16" presStyleCnt="18"/>
      <dgm:spPr/>
      <dgm:t>
        <a:bodyPr/>
        <a:lstStyle/>
        <a:p>
          <a:endParaRPr lang="en-US"/>
        </a:p>
      </dgm:t>
    </dgm:pt>
    <dgm:pt modelId="{4ACBF7E9-375E-4D12-B105-0C1FEE713693}" type="pres">
      <dgm:prSet presAssocID="{393F5BE9-8D16-41C0-B4B5-4739D9DB2FBA}" presName="hierChild4" presStyleCnt="0"/>
      <dgm:spPr/>
    </dgm:pt>
    <dgm:pt modelId="{612FF0A3-7DFC-4607-B2A6-DA2D73EB6A2C}" type="pres">
      <dgm:prSet presAssocID="{393F5BE9-8D16-41C0-B4B5-4739D9DB2FBA}" presName="hierChild5" presStyleCnt="0"/>
      <dgm:spPr/>
    </dgm:pt>
    <dgm:pt modelId="{46F516CA-30C1-45F8-93E5-7DDB07718D1B}" type="pres">
      <dgm:prSet presAssocID="{0FC66283-D83E-4A30-920C-1FED744273D7}" presName="hierChild5" presStyleCnt="0"/>
      <dgm:spPr/>
    </dgm:pt>
    <dgm:pt modelId="{59C73705-A844-4C65-AF38-41C6005B43C0}" type="pres">
      <dgm:prSet presAssocID="{89A6B0C6-C5C3-461B-ADE6-DB6A8EA11C42}" presName="Name35" presStyleLbl="parChTrans1D2" presStyleIdx="10" presStyleCnt="11"/>
      <dgm:spPr/>
      <dgm:t>
        <a:bodyPr/>
        <a:lstStyle/>
        <a:p>
          <a:endParaRPr lang="en-US"/>
        </a:p>
      </dgm:t>
    </dgm:pt>
    <dgm:pt modelId="{C0AC2367-4C4E-4717-B1D3-3011F5589984}" type="pres">
      <dgm:prSet presAssocID="{9196336C-2541-4434-B2E6-66E1E7813A99}" presName="hierRoot2" presStyleCnt="0">
        <dgm:presLayoutVars>
          <dgm:hierBranch/>
        </dgm:presLayoutVars>
      </dgm:prSet>
      <dgm:spPr/>
    </dgm:pt>
    <dgm:pt modelId="{559DCA40-CA31-4D94-98AB-54D9940D0454}" type="pres">
      <dgm:prSet presAssocID="{9196336C-2541-4434-B2E6-66E1E7813A99}" presName="rootComposite" presStyleCnt="0"/>
      <dgm:spPr/>
    </dgm:pt>
    <dgm:pt modelId="{88034232-5AB4-4E5D-A49B-60DEEB872A45}" type="pres">
      <dgm:prSet presAssocID="{9196336C-2541-4434-B2E6-66E1E7813A99}" presName="rootText" presStyleLbl="node2" presStyleIdx="10" presStyleCnt="11" custLinFactY="-244283" custLinFactNeighborX="-740" custLinFactNeighborY="-300000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0F4CEE18-52A1-4D4D-90AD-ED55D20B3DA9}" type="pres">
      <dgm:prSet presAssocID="{9196336C-2541-4434-B2E6-66E1E7813A99}" presName="rootConnector" presStyleLbl="node2" presStyleIdx="10" presStyleCnt="11"/>
      <dgm:spPr/>
      <dgm:t>
        <a:bodyPr/>
        <a:lstStyle/>
        <a:p>
          <a:endParaRPr lang="en-US"/>
        </a:p>
      </dgm:t>
    </dgm:pt>
    <dgm:pt modelId="{6441888B-8798-487A-BD50-9206E24B1BFD}" type="pres">
      <dgm:prSet presAssocID="{9196336C-2541-4434-B2E6-66E1E7813A99}" presName="hierChild4" presStyleCnt="0"/>
      <dgm:spPr/>
    </dgm:pt>
    <dgm:pt modelId="{53C2CE3A-BFBA-496A-BC08-5CC6EAD117E6}" type="pres">
      <dgm:prSet presAssocID="{E073E3E7-D96A-4CF7-9668-2ACF17C53DDC}" presName="Name35" presStyleLbl="parChTrans1D3" presStyleIdx="17" presStyleCnt="18"/>
      <dgm:spPr/>
      <dgm:t>
        <a:bodyPr/>
        <a:lstStyle/>
        <a:p>
          <a:endParaRPr lang="en-US"/>
        </a:p>
      </dgm:t>
    </dgm:pt>
    <dgm:pt modelId="{90B7CA6B-B794-4F7A-8C99-A9B58ACC4E0F}" type="pres">
      <dgm:prSet presAssocID="{914356F9-942C-4A03-B420-3D63DFD2E191}" presName="hierRoot2" presStyleCnt="0">
        <dgm:presLayoutVars>
          <dgm:hierBranch val="init"/>
        </dgm:presLayoutVars>
      </dgm:prSet>
      <dgm:spPr/>
    </dgm:pt>
    <dgm:pt modelId="{137A7A77-99FB-46C4-9535-ADC6D24F7A84}" type="pres">
      <dgm:prSet presAssocID="{914356F9-942C-4A03-B420-3D63DFD2E191}" presName="rootComposite" presStyleCnt="0"/>
      <dgm:spPr/>
    </dgm:pt>
    <dgm:pt modelId="{CD59CD94-605B-493C-8963-E3E6899BCB0F}" type="pres">
      <dgm:prSet presAssocID="{914356F9-942C-4A03-B420-3D63DFD2E191}" presName="rootText" presStyleLbl="node3" presStyleIdx="17" presStyleCnt="18" custLinFactY="-100000" custLinFactNeighborX="-2123" custLinFactNeighborY="-10156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EA84C7-3611-4822-B394-67D3EC3244FB}" type="pres">
      <dgm:prSet presAssocID="{914356F9-942C-4A03-B420-3D63DFD2E191}" presName="rootConnector" presStyleLbl="node3" presStyleIdx="17" presStyleCnt="18"/>
      <dgm:spPr/>
      <dgm:t>
        <a:bodyPr/>
        <a:lstStyle/>
        <a:p>
          <a:endParaRPr lang="en-US"/>
        </a:p>
      </dgm:t>
    </dgm:pt>
    <dgm:pt modelId="{8ABED5BD-8470-4E21-AC26-83A872AAEE08}" type="pres">
      <dgm:prSet presAssocID="{914356F9-942C-4A03-B420-3D63DFD2E191}" presName="hierChild4" presStyleCnt="0"/>
      <dgm:spPr/>
    </dgm:pt>
    <dgm:pt modelId="{ACF9EC8D-D21B-4212-A1BF-8EA8B81CC734}" type="pres">
      <dgm:prSet presAssocID="{914356F9-942C-4A03-B420-3D63DFD2E191}" presName="hierChild5" presStyleCnt="0"/>
      <dgm:spPr/>
    </dgm:pt>
    <dgm:pt modelId="{3544085A-E9DC-48D5-A403-D7D50EAFAB31}" type="pres">
      <dgm:prSet presAssocID="{9196336C-2541-4434-B2E6-66E1E7813A99}" presName="hierChild5" presStyleCnt="0"/>
      <dgm:spPr/>
    </dgm:pt>
    <dgm:pt modelId="{A8CFEB85-4202-4967-9DB5-D771A83B1C4A}" type="pres">
      <dgm:prSet presAssocID="{3DA63B3B-72BD-4CE3-8925-D92BA4C64B3A}" presName="hierChild3" presStyleCnt="0"/>
      <dgm:spPr/>
    </dgm:pt>
  </dgm:ptLst>
  <dgm:cxnLst>
    <dgm:cxn modelId="{668EDBFF-11A0-4E5A-B002-F38874A07FB2}" type="presOf" srcId="{EAADE3B5-68E2-4435-A3E0-726CB30E641D}" destId="{8B18A943-139D-467B-93CD-479628F9589E}" srcOrd="0" destOrd="0" presId="urn:microsoft.com/office/officeart/2005/8/layout/orgChart1"/>
    <dgm:cxn modelId="{B2134FB4-362D-4B40-90D7-40E4A6877C0B}" type="presOf" srcId="{94D9FA29-9590-4BFA-A189-CDF36FAF649C}" destId="{E34BE558-71BC-4890-B228-91FAD20EBBA4}" srcOrd="0" destOrd="0" presId="urn:microsoft.com/office/officeart/2005/8/layout/orgChart1"/>
    <dgm:cxn modelId="{8CB75448-CF03-48FF-B2AD-185B6D375437}" type="presOf" srcId="{3DA63B3B-72BD-4CE3-8925-D92BA4C64B3A}" destId="{8CE5A25D-8A45-48CF-B250-DB101B66094C}" srcOrd="0" destOrd="0" presId="urn:microsoft.com/office/officeart/2005/8/layout/orgChart1"/>
    <dgm:cxn modelId="{13AC4B16-2BFA-4A10-AF16-E4AF9CDD1F30}" type="presOf" srcId="{DFDC108D-902F-41B8-A1E4-6F376AA7E293}" destId="{9FFBB33D-A0D6-46DF-84E0-E9053FFCB6C2}" srcOrd="0" destOrd="0" presId="urn:microsoft.com/office/officeart/2005/8/layout/orgChart1"/>
    <dgm:cxn modelId="{1E28F2DD-1A69-4BB3-89DC-FDE23E2B3E45}" type="presOf" srcId="{520F240E-36FF-4C3B-B4E9-F2D316223D73}" destId="{918AAACB-1558-432B-BC30-83CD6E80A3A9}" srcOrd="1" destOrd="0" presId="urn:microsoft.com/office/officeart/2005/8/layout/orgChart1"/>
    <dgm:cxn modelId="{4434EC3B-8074-4A2C-A7A8-F51988F84E10}" type="presOf" srcId="{BE91F9AB-8843-42E3-A5CD-8B0764817CEB}" destId="{43419294-2622-4653-998E-C54E0FBFC445}" srcOrd="0" destOrd="0" presId="urn:microsoft.com/office/officeart/2005/8/layout/orgChart1"/>
    <dgm:cxn modelId="{944F1A56-8E0D-4CA7-A50F-630EE5520E44}" type="presOf" srcId="{002F96FD-126B-4596-A0E3-5B5123677A16}" destId="{36A22004-3C62-4112-9F0A-106ECE2C6D44}" srcOrd="1" destOrd="0" presId="urn:microsoft.com/office/officeart/2005/8/layout/orgChart1"/>
    <dgm:cxn modelId="{232FE792-10A6-4A98-9623-BFE62E99AC88}" type="presOf" srcId="{393F5BE9-8D16-41C0-B4B5-4739D9DB2FBA}" destId="{C175DA6B-EAAE-43E1-8A43-2DEB05D7D61D}" srcOrd="1" destOrd="0" presId="urn:microsoft.com/office/officeart/2005/8/layout/orgChart1"/>
    <dgm:cxn modelId="{3F214AB7-404A-4327-9D36-FFDD6F0FDA42}" type="presOf" srcId="{A175441F-AA5B-4AEC-98D1-C4049E1E4462}" destId="{D2C40A41-F431-4914-8164-17040AB1CECE}" srcOrd="0" destOrd="0" presId="urn:microsoft.com/office/officeart/2005/8/layout/orgChart1"/>
    <dgm:cxn modelId="{98CBDFBF-7161-4A78-8491-C977BCA5B401}" srcId="{3DA63B3B-72BD-4CE3-8925-D92BA4C64B3A}" destId="{0ED32E5D-F54F-43B5-87A4-9C0A17541BEF}" srcOrd="7" destOrd="0" parTransId="{811C4E0C-E151-45AD-A082-1A7F19165270}" sibTransId="{9068918C-0488-48E0-B802-3311FED6E528}"/>
    <dgm:cxn modelId="{FDBCCF2E-F417-41EB-8BBA-BCA2AFBF6D0D}" type="presOf" srcId="{0ED32E5D-F54F-43B5-87A4-9C0A17541BEF}" destId="{66FA11F2-6B55-4D57-9053-3E80095D96B9}" srcOrd="1" destOrd="0" presId="urn:microsoft.com/office/officeart/2005/8/layout/orgChart1"/>
    <dgm:cxn modelId="{C603615D-A53A-49FF-9E30-881552C8BF2F}" type="presOf" srcId="{5C450548-9CD6-4375-B66C-2B66D53FBBD9}" destId="{1C00B78A-5EF8-437A-AB4B-061C17B5FC58}" srcOrd="0" destOrd="0" presId="urn:microsoft.com/office/officeart/2005/8/layout/orgChart1"/>
    <dgm:cxn modelId="{9C7E511F-E6D1-403B-B8B5-23817C79A1A6}" type="presOf" srcId="{A887B4C5-0566-488A-B592-C6EC363E88E0}" destId="{D52A0D62-374B-4B03-ACD8-6829EDA5C6FD}" srcOrd="0" destOrd="0" presId="urn:microsoft.com/office/officeart/2005/8/layout/orgChart1"/>
    <dgm:cxn modelId="{695B670B-C620-439F-B806-E34ABDA7D7DA}" type="presOf" srcId="{5C450548-9CD6-4375-B66C-2B66D53FBBD9}" destId="{C8F60E5B-D092-4361-AEBA-CC6863D2E66B}" srcOrd="1" destOrd="0" presId="urn:microsoft.com/office/officeart/2005/8/layout/orgChart1"/>
    <dgm:cxn modelId="{B08C1929-19F7-48FA-AC09-3DBFD6702786}" type="presOf" srcId="{69F3079F-DC08-4F5A-B8C7-768DEC79AC2A}" destId="{6CC2B163-ABEA-451F-BA2E-9103A2F252B4}" srcOrd="1" destOrd="0" presId="urn:microsoft.com/office/officeart/2005/8/layout/orgChart1"/>
    <dgm:cxn modelId="{2C696264-3C32-4098-87E0-7BDB9AFBC318}" type="presOf" srcId="{03EEA549-0FD7-4904-BBBC-11C90BE173F2}" destId="{D60EC769-F4DD-49AC-911A-23C7EB190665}" srcOrd="1" destOrd="0" presId="urn:microsoft.com/office/officeart/2005/8/layout/orgChart1"/>
    <dgm:cxn modelId="{03F50BBC-F9B6-4654-BDFE-C51EA2CDB2F5}" type="presOf" srcId="{E073E3E7-D96A-4CF7-9668-2ACF17C53DDC}" destId="{53C2CE3A-BFBA-496A-BC08-5CC6EAD117E6}" srcOrd="0" destOrd="0" presId="urn:microsoft.com/office/officeart/2005/8/layout/orgChart1"/>
    <dgm:cxn modelId="{D26B3726-142B-45A5-A454-47F2D855786F}" srcId="{3DA63B3B-72BD-4CE3-8925-D92BA4C64B3A}" destId="{3EE1B758-8BDD-4C4A-BF45-D31408B9C198}" srcOrd="4" destOrd="0" parTransId="{96ADCB6D-7C24-4529-958D-6E85414D117B}" sibTransId="{BBD5204C-F60D-46FF-8AC3-63F67C756F7E}"/>
    <dgm:cxn modelId="{E4D3BA2D-9EF3-42A8-BECA-65481C43B2D3}" type="presOf" srcId="{A8C55F1F-3134-4381-9815-101C174A09DF}" destId="{3D4AE714-9DBD-491B-AC96-C946E2435EA0}" srcOrd="1" destOrd="0" presId="urn:microsoft.com/office/officeart/2005/8/layout/orgChart1"/>
    <dgm:cxn modelId="{52B80C59-343A-4269-A786-61F5BF49AE60}" srcId="{047FAFB9-D004-403F-807A-F4E5EF44D474}" destId="{28427EB8-D4F3-4F7E-9180-C4446F1206CE}" srcOrd="1" destOrd="0" parTransId="{13FC4DEC-9D0D-4A38-B36A-832D1B3B3C86}" sibTransId="{EE5F8E2C-FD33-49B9-8477-77FA0A619B6B}"/>
    <dgm:cxn modelId="{523085A8-36D8-4805-8AF1-379D073B5B63}" srcId="{D245C683-06F0-4ECE-B049-F03BC83BC652}" destId="{A8C55F1F-3134-4381-9815-101C174A09DF}" srcOrd="1" destOrd="0" parTransId="{B14C9069-7714-4D86-A6FE-7CA6CA59CD2B}" sibTransId="{6E408D70-AE0C-4456-965F-0A978CF0AA12}"/>
    <dgm:cxn modelId="{79863FFC-6DB5-41F4-8D12-730EE0B5E3EB}" type="presOf" srcId="{45CE3BC5-23DE-4FC3-AA9B-680170228F2E}" destId="{57FA7E66-8FE0-4A01-826F-B91E989ECF7E}" srcOrd="0" destOrd="0" presId="urn:microsoft.com/office/officeart/2005/8/layout/orgChart1"/>
    <dgm:cxn modelId="{0FFAACCE-663C-40B9-A2A0-9676238660D4}" type="presOf" srcId="{863CDC39-2714-47ED-93FA-96D0451E7C3E}" destId="{006C67EB-2741-4BE5-B8DD-A789BACA7328}" srcOrd="0" destOrd="0" presId="urn:microsoft.com/office/officeart/2005/8/layout/orgChart1"/>
    <dgm:cxn modelId="{362FD054-FB53-43A1-A8FE-3122996B57A3}" type="presOf" srcId="{03EEA549-0FD7-4904-BBBC-11C90BE173F2}" destId="{6179E5F7-D127-4CDD-8450-A8EF1B45614B}" srcOrd="0" destOrd="0" presId="urn:microsoft.com/office/officeart/2005/8/layout/orgChart1"/>
    <dgm:cxn modelId="{9856D8AB-69BD-4A66-A0A7-5F7098A6AD80}" type="presOf" srcId="{1DAE1E40-DEFE-48BE-BC6E-DF8A6D5B3CEE}" destId="{D5A8FDCB-17C6-4EF3-981C-1C9600FFBEAE}" srcOrd="0" destOrd="0" presId="urn:microsoft.com/office/officeart/2005/8/layout/orgChart1"/>
    <dgm:cxn modelId="{CF81BF37-672B-4242-839F-99ADFD23FFF0}" srcId="{3DA63B3B-72BD-4CE3-8925-D92BA4C64B3A}" destId="{0FC66283-D83E-4A30-920C-1FED744273D7}" srcOrd="9" destOrd="0" parTransId="{DFDC108D-902F-41B8-A1E4-6F376AA7E293}" sibTransId="{A7EF17B6-1C56-4421-9395-68653E29E73A}"/>
    <dgm:cxn modelId="{58E72384-D8E7-4F69-A59F-3D69C8A9E467}" srcId="{92DE1710-271E-4A66-9C50-0757EA6C241F}" destId="{03EEA549-0FD7-4904-BBBC-11C90BE173F2}" srcOrd="0" destOrd="0" parTransId="{56FE1587-8487-4A73-A78F-8803F60BA45B}" sibTransId="{ADBB0322-412E-4987-A612-731549033FB7}"/>
    <dgm:cxn modelId="{653CD80B-4260-4E54-84FC-9E45CBEE4480}" type="presOf" srcId="{02296E29-3AB2-453B-847E-A7EA45BC9326}" destId="{39F18279-0A8E-410F-970C-0FF572463EB2}" srcOrd="0" destOrd="0" presId="urn:microsoft.com/office/officeart/2005/8/layout/orgChart1"/>
    <dgm:cxn modelId="{463A28A0-E2D4-4245-B4F3-9F7A9E8522AE}" type="presOf" srcId="{92DE1710-271E-4A66-9C50-0757EA6C241F}" destId="{A8052403-96E5-4A19-B372-F2451FF79749}" srcOrd="0" destOrd="0" presId="urn:microsoft.com/office/officeart/2005/8/layout/orgChart1"/>
    <dgm:cxn modelId="{EBC60B4B-AE07-42FC-8501-9BC8884DAC9E}" type="presOf" srcId="{7FFCE41F-6F80-4BF0-B80C-8254D1034809}" destId="{2366BEE8-E61C-4334-A8C4-973D7DD11FE7}" srcOrd="0" destOrd="0" presId="urn:microsoft.com/office/officeart/2005/8/layout/orgChart1"/>
    <dgm:cxn modelId="{3E84A439-7097-4826-898C-4AD24BBD23DF}" type="presOf" srcId="{A831A4A4-B56B-477C-9CC6-1F6C697BB610}" destId="{8A8E5097-DAAF-47D2-BEDB-E2A3B8D1B3F6}" srcOrd="0" destOrd="0" presId="urn:microsoft.com/office/officeart/2005/8/layout/orgChart1"/>
    <dgm:cxn modelId="{1D4231D4-110F-41B7-A9AE-B9BF0AA26DF9}" type="presOf" srcId="{89A6B0C6-C5C3-461B-ADE6-DB6A8EA11C42}" destId="{59C73705-A844-4C65-AF38-41C6005B43C0}" srcOrd="0" destOrd="0" presId="urn:microsoft.com/office/officeart/2005/8/layout/orgChart1"/>
    <dgm:cxn modelId="{1DEE65F9-5757-45AF-A2C4-051B348DBF3D}" type="presOf" srcId="{D876A686-987A-4911-8676-32EE62CBC8C3}" destId="{F7EFD8FD-DB1A-430C-B027-29D85FDD30E9}" srcOrd="1" destOrd="0" presId="urn:microsoft.com/office/officeart/2005/8/layout/orgChart1"/>
    <dgm:cxn modelId="{FEFFF151-38C0-4544-A962-216051CA43AF}" type="presOf" srcId="{69F3079F-DC08-4F5A-B8C7-768DEC79AC2A}" destId="{C091BDB4-1D8F-416D-B8B7-58330B3C5280}" srcOrd="0" destOrd="0" presId="urn:microsoft.com/office/officeart/2005/8/layout/orgChart1"/>
    <dgm:cxn modelId="{BF069CA0-3D15-446E-94FB-5C7780434F3C}" type="presOf" srcId="{A831A4A4-B56B-477C-9CC6-1F6C697BB610}" destId="{FB73ED04-E0E6-4F61-B295-BAB358632CF3}" srcOrd="1" destOrd="0" presId="urn:microsoft.com/office/officeart/2005/8/layout/orgChart1"/>
    <dgm:cxn modelId="{39C90816-6B1C-4115-87E7-09091637E37E}" srcId="{002F96FD-126B-4596-A0E3-5B5123677A16}" destId="{FCA0C5B8-F2E2-4076-8B6C-3A0931F5102D}" srcOrd="0" destOrd="0" parTransId="{45CE3BC5-23DE-4FC3-AA9B-680170228F2E}" sibTransId="{66546C6C-6E8A-4DA4-BB63-9E6DF2D6118E}"/>
    <dgm:cxn modelId="{0AFC4511-19AC-4F78-BBA3-5833117A09FD}" type="presOf" srcId="{28427EB8-D4F3-4F7E-9180-C4446F1206CE}" destId="{7D7CC36B-E441-4450-BC00-7DA66E84A1B3}" srcOrd="0" destOrd="0" presId="urn:microsoft.com/office/officeart/2005/8/layout/orgChart1"/>
    <dgm:cxn modelId="{D73F173F-C0C9-43D0-915D-44FF78EE5D73}" type="presOf" srcId="{D245C683-06F0-4ECE-B049-F03BC83BC652}" destId="{B2D86B6C-8691-4D82-B5A2-7DFE57657EF1}" srcOrd="1" destOrd="0" presId="urn:microsoft.com/office/officeart/2005/8/layout/orgChart1"/>
    <dgm:cxn modelId="{C0B6FD77-11D8-462F-B46A-638467A6BCC1}" type="presOf" srcId="{8C18C75E-5C32-4F13-9AE0-58F5D7BD8FD4}" destId="{597D530B-8DB6-463C-BF30-A6907E02A78C}" srcOrd="0" destOrd="0" presId="urn:microsoft.com/office/officeart/2005/8/layout/orgChart1"/>
    <dgm:cxn modelId="{31B60A01-D044-4985-94DB-71B0E9DCE7E0}" srcId="{3DA63B3B-72BD-4CE3-8925-D92BA4C64B3A}" destId="{002F96FD-126B-4596-A0E3-5B5123677A16}" srcOrd="6" destOrd="0" parTransId="{D37D1A8F-31A6-45A4-B35B-7E30CCE9B32A}" sibTransId="{D72BDCCC-AF47-455D-A29F-6F4DE1817547}"/>
    <dgm:cxn modelId="{B545BB34-5A18-4EF1-A224-D061DE44459F}" srcId="{0ED32E5D-F54F-43B5-87A4-9C0A17541BEF}" destId="{69E877B3-5F15-49EF-A2E8-87C757786F4D}" srcOrd="0" destOrd="0" parTransId="{B0627D44-EDC8-40BA-A875-71B177070FCA}" sibTransId="{E80F1B84-2CA5-40EE-95F1-0BA2D20BC6C0}"/>
    <dgm:cxn modelId="{777C3AAD-05FF-4CC3-BDF2-646070FB0DFB}" srcId="{08685CD3-E955-44B3-94A9-3368B9D2D044}" destId="{1DAE1E40-DEFE-48BE-BC6E-DF8A6D5B3CEE}" srcOrd="1" destOrd="0" parTransId="{863CDC39-2714-47ED-93FA-96D0451E7C3E}" sibTransId="{43B0C794-B223-4BC9-80BB-C59AA823D084}"/>
    <dgm:cxn modelId="{7533CC8F-0879-4BE7-A73F-C4366C566AAC}" type="presOf" srcId="{28427EB8-D4F3-4F7E-9180-C4446F1206CE}" destId="{7341E2EE-34E5-48C9-B28B-609E3959F669}" srcOrd="1" destOrd="0" presId="urn:microsoft.com/office/officeart/2005/8/layout/orgChart1"/>
    <dgm:cxn modelId="{5C917681-3EFD-4ACE-A41B-9CD468ADE09C}" type="presOf" srcId="{D245C683-06F0-4ECE-B049-F03BC83BC652}" destId="{CA65CDDC-4E21-48C1-940C-8673562A4BF5}" srcOrd="0" destOrd="0" presId="urn:microsoft.com/office/officeart/2005/8/layout/orgChart1"/>
    <dgm:cxn modelId="{6438487C-2C6D-48D9-B470-B72BE36AB7F0}" type="presOf" srcId="{D876A686-987A-4911-8676-32EE62CBC8C3}" destId="{F727EADB-D5BA-40D5-AC1B-C841E736E059}" srcOrd="0" destOrd="0" presId="urn:microsoft.com/office/officeart/2005/8/layout/orgChart1"/>
    <dgm:cxn modelId="{D6D490F0-3E7D-40FF-BC05-87DD506E39CC}" srcId="{3EE1B758-8BDD-4C4A-BF45-D31408B9C198}" destId="{6EA622D7-7107-4348-A581-B3FC0CD7D2C0}" srcOrd="0" destOrd="0" parTransId="{F574B295-AE0A-4218-918F-D83D0EECA62B}" sibTransId="{5AB94D6E-7415-4487-A7B5-5AB8171D58DD}"/>
    <dgm:cxn modelId="{280115AD-1350-4400-B32F-42F4E9620F4A}" type="presOf" srcId="{002F96FD-126B-4596-A0E3-5B5123677A16}" destId="{B5E29BFC-8092-4616-A5D3-CDE02FD9CE94}" srcOrd="0" destOrd="0" presId="urn:microsoft.com/office/officeart/2005/8/layout/orgChart1"/>
    <dgm:cxn modelId="{5056E310-F0DF-4136-B2B5-8BA7D712CB46}" srcId="{0FC66283-D83E-4A30-920C-1FED744273D7}" destId="{393F5BE9-8D16-41C0-B4B5-4739D9DB2FBA}" srcOrd="1" destOrd="0" parTransId="{AD05FF75-238D-4BB3-AFE9-48BF80187093}" sibTransId="{8A56B09D-64BE-4E94-AE34-26C7B8B8DAB2}"/>
    <dgm:cxn modelId="{26F10718-3FA4-4E27-A4F6-9D5419F1121D}" type="presOf" srcId="{9196336C-2541-4434-B2E6-66E1E7813A99}" destId="{0F4CEE18-52A1-4D4D-90AD-ED55D20B3DA9}" srcOrd="1" destOrd="0" presId="urn:microsoft.com/office/officeart/2005/8/layout/orgChart1"/>
    <dgm:cxn modelId="{E0F104EC-88D2-48E9-8593-2129C5D9D87C}" type="presOf" srcId="{520F240E-36FF-4C3B-B4E9-F2D316223D73}" destId="{6E83CDBC-4508-459B-BE32-C54A15F13004}" srcOrd="0" destOrd="0" presId="urn:microsoft.com/office/officeart/2005/8/layout/orgChart1"/>
    <dgm:cxn modelId="{9634D2D5-7783-401C-BD2D-57C0D7E4F94A}" type="presOf" srcId="{C65C89A7-C509-4C58-838F-B8FE7B9FA84C}" destId="{AE54A511-3243-4DB4-8C0D-8DBAC6198FC4}" srcOrd="0" destOrd="0" presId="urn:microsoft.com/office/officeart/2005/8/layout/orgChart1"/>
    <dgm:cxn modelId="{58C5D51C-8885-48F6-BB83-67720E9F8276}" type="presOf" srcId="{D86ACF02-F45F-43AA-9C8F-90B38E4345C6}" destId="{A6F0EF0E-236C-4007-B603-777401CEFEC3}" srcOrd="1" destOrd="0" presId="urn:microsoft.com/office/officeart/2005/8/layout/orgChart1"/>
    <dgm:cxn modelId="{855F3883-1C96-492D-9673-A8F92F5BC7B0}" srcId="{9196336C-2541-4434-B2E6-66E1E7813A99}" destId="{914356F9-942C-4A03-B420-3D63DFD2E191}" srcOrd="0" destOrd="0" parTransId="{E073E3E7-D96A-4CF7-9668-2ACF17C53DDC}" sibTransId="{E9AE54AE-A5D1-4A16-859D-EE8AEBCA17F2}"/>
    <dgm:cxn modelId="{7F44E810-3CC4-4536-90F6-4A8DC65D71BD}" srcId="{3DA63B3B-72BD-4CE3-8925-D92BA4C64B3A}" destId="{047FAFB9-D004-403F-807A-F4E5EF44D474}" srcOrd="5" destOrd="0" parTransId="{7FFCE41F-6F80-4BF0-B80C-8254D1034809}" sibTransId="{2FB61CBA-121C-420A-B0B4-5C0ED54BA45D}"/>
    <dgm:cxn modelId="{5A765F8D-BA55-4877-AAF7-5A64E7F3C171}" type="presOf" srcId="{02296E29-3AB2-453B-847E-A7EA45BC9326}" destId="{31B283DD-F9B4-48E0-8B6D-F68E67AFFF5C}" srcOrd="1" destOrd="0" presId="urn:microsoft.com/office/officeart/2005/8/layout/orgChart1"/>
    <dgm:cxn modelId="{08449437-A1E5-466A-90BD-17E242A9CBEC}" type="presOf" srcId="{08685CD3-E955-44B3-94A9-3368B9D2D044}" destId="{37DC8A6E-2B32-43A9-A217-A4FFE661C9A4}" srcOrd="0" destOrd="0" presId="urn:microsoft.com/office/officeart/2005/8/layout/orgChart1"/>
    <dgm:cxn modelId="{A8ED465C-91E3-4F56-8B48-3E95508B3E16}" type="presOf" srcId="{0FC66283-D83E-4A30-920C-1FED744273D7}" destId="{857547FB-451D-4911-BF62-729ED4E83005}" srcOrd="1" destOrd="0" presId="urn:microsoft.com/office/officeart/2005/8/layout/orgChart1"/>
    <dgm:cxn modelId="{960A17D3-1866-42F9-A246-6D42C2F4718E}" type="presOf" srcId="{D37D1A8F-31A6-45A4-B35B-7E30CCE9B32A}" destId="{992EB013-6E85-4D48-94EA-CFD1B63F3E0B}" srcOrd="0" destOrd="0" presId="urn:microsoft.com/office/officeart/2005/8/layout/orgChart1"/>
    <dgm:cxn modelId="{8684CF3A-FC8F-45FA-B822-C62C33BCD5CC}" srcId="{3DA63B3B-72BD-4CE3-8925-D92BA4C64B3A}" destId="{BE91F9AB-8843-42E3-A5CD-8B0764817CEB}" srcOrd="3" destOrd="0" parTransId="{94D9FA29-9590-4BFA-A189-CDF36FAF649C}" sibTransId="{41BACF80-FA2A-42E4-9DF7-D7702344B805}"/>
    <dgm:cxn modelId="{1C5D16B6-EB61-494E-918B-01CC316AC3E4}" type="presOf" srcId="{6EA622D7-7107-4348-A581-B3FC0CD7D2C0}" destId="{FD58CFE5-F4EE-4F0E-98FC-A7ACFFEE8890}" srcOrd="1" destOrd="0" presId="urn:microsoft.com/office/officeart/2005/8/layout/orgChart1"/>
    <dgm:cxn modelId="{01BE7DEF-1E54-4A77-AF9D-27636D047D64}" type="presOf" srcId="{414CA8D0-6A3F-4AA8-B49C-5D89C7BC0E2B}" destId="{5E76E753-E9AB-459C-9400-90E560582E20}" srcOrd="0" destOrd="0" presId="urn:microsoft.com/office/officeart/2005/8/layout/orgChart1"/>
    <dgm:cxn modelId="{A2B5E8E7-2DE4-4E7F-87F7-3C0F279C5D46}" type="presOf" srcId="{0ED32E5D-F54F-43B5-87A4-9C0A17541BEF}" destId="{DEBA4254-E013-4F72-B6D5-2A944F89B8E4}" srcOrd="0" destOrd="0" presId="urn:microsoft.com/office/officeart/2005/8/layout/orgChart1"/>
    <dgm:cxn modelId="{B53ADAD8-40D1-4EB0-A3D3-1C5A870DD7E2}" type="presOf" srcId="{A8C55F1F-3134-4381-9815-101C174A09DF}" destId="{512DF719-AFA9-4F03-A4CF-54795656690F}" srcOrd="0" destOrd="0" presId="urn:microsoft.com/office/officeart/2005/8/layout/orgChart1"/>
    <dgm:cxn modelId="{32BB2B82-2960-4138-B9B4-DDB58C7E4514}" srcId="{3DA63B3B-72BD-4CE3-8925-D92BA4C64B3A}" destId="{92DE1710-271E-4A66-9C50-0757EA6C241F}" srcOrd="8" destOrd="0" parTransId="{6B139129-B790-4B45-89BF-4927F1BDCCCD}" sibTransId="{DBCDC21A-99F2-47FA-9094-5FF5C2ADE0CD}"/>
    <dgm:cxn modelId="{EFAC932D-799C-4A3C-AEBD-DC6340EF8BF7}" type="presOf" srcId="{3DA63B3B-72BD-4CE3-8925-D92BA4C64B3A}" destId="{D0FC03DA-CDB8-403C-9D2B-6AA5CC0C471D}" srcOrd="1" destOrd="0" presId="urn:microsoft.com/office/officeart/2005/8/layout/orgChart1"/>
    <dgm:cxn modelId="{675D4F4C-C939-4661-A77A-829F5D8737D3}" type="presOf" srcId="{B0627D44-EDC8-40BA-A875-71B177070FCA}" destId="{403C01CF-245E-44C6-9A3C-FBD3485D9F6A}" srcOrd="0" destOrd="0" presId="urn:microsoft.com/office/officeart/2005/8/layout/orgChart1"/>
    <dgm:cxn modelId="{D644F26B-8D5A-4369-97DA-C4DB298F3F90}" type="presOf" srcId="{6EA622D7-7107-4348-A581-B3FC0CD7D2C0}" destId="{1D794B64-D7FF-44EA-BF08-469D88959386}" srcOrd="0" destOrd="0" presId="urn:microsoft.com/office/officeart/2005/8/layout/orgChart1"/>
    <dgm:cxn modelId="{9EBA5FCE-706E-4951-9D9E-87478C149706}" type="presOf" srcId="{96ADCB6D-7C24-4529-958D-6E85414D117B}" destId="{66A2384E-E519-48D0-979E-F4775AB92DB1}" srcOrd="0" destOrd="0" presId="urn:microsoft.com/office/officeart/2005/8/layout/orgChart1"/>
    <dgm:cxn modelId="{350ECA42-6ADC-4D32-AB39-8EFD503EC296}" type="presOf" srcId="{F574B295-AE0A-4218-918F-D83D0EECA62B}" destId="{9A76A657-E116-42D2-8E6B-7601BCE24D4C}" srcOrd="0" destOrd="0" presId="urn:microsoft.com/office/officeart/2005/8/layout/orgChart1"/>
    <dgm:cxn modelId="{479835B7-88A0-43E3-9E9D-05D1848005A5}" type="presOf" srcId="{D86ACF02-F45F-43AA-9C8F-90B38E4345C6}" destId="{C4C203E0-8AD2-4B60-8CBC-320BC505A13B}" srcOrd="0" destOrd="0" presId="urn:microsoft.com/office/officeart/2005/8/layout/orgChart1"/>
    <dgm:cxn modelId="{30F30078-E647-4268-9ABB-DABCA01830D2}" srcId="{08685CD3-E955-44B3-94A9-3368B9D2D044}" destId="{24C04FC9-9D2C-4E0A-99CC-5FA64A5FFA9D}" srcOrd="0" destOrd="0" parTransId="{A3D0AB53-017F-4FD3-9487-03282B1D31EB}" sibTransId="{FE72C815-6C15-4A17-8DDD-D57F193A8DF3}"/>
    <dgm:cxn modelId="{39F3F3A5-EBCB-4249-AD71-1883FB19A559}" type="presOf" srcId="{914356F9-942C-4A03-B420-3D63DFD2E191}" destId="{3BEA84C7-3611-4822-B394-67D3EC3244FB}" srcOrd="1" destOrd="0" presId="urn:microsoft.com/office/officeart/2005/8/layout/orgChart1"/>
    <dgm:cxn modelId="{4D4573F8-D0BA-47A7-ABCC-92D9353AC8A8}" type="presOf" srcId="{56FE1587-8487-4A73-A78F-8803F60BA45B}" destId="{8850731C-B034-45EE-B8C5-D88C49A2A576}" srcOrd="0" destOrd="0" presId="urn:microsoft.com/office/officeart/2005/8/layout/orgChart1"/>
    <dgm:cxn modelId="{0271096B-6064-49AB-BC58-C216E00C7476}" type="presOf" srcId="{0FC66283-D83E-4A30-920C-1FED744273D7}" destId="{B64CAD07-C8D7-48B6-A578-89FF23CD0492}" srcOrd="0" destOrd="0" presId="urn:microsoft.com/office/officeart/2005/8/layout/orgChart1"/>
    <dgm:cxn modelId="{15940800-4A9D-42E7-B368-4FD8A37DA563}" type="presOf" srcId="{FCA0C5B8-F2E2-4076-8B6C-3A0931F5102D}" destId="{9D272B26-313A-4475-9961-41D7E0BAB79C}" srcOrd="0" destOrd="0" presId="urn:microsoft.com/office/officeart/2005/8/layout/orgChart1"/>
    <dgm:cxn modelId="{5F48C1DE-8C9E-4853-8255-231EC3F8FAE6}" srcId="{3DA63B3B-72BD-4CE3-8925-D92BA4C64B3A}" destId="{D245C683-06F0-4ECE-B049-F03BC83BC652}" srcOrd="2" destOrd="0" parTransId="{414CA8D0-6A3F-4AA8-B49C-5D89C7BC0E2B}" sibTransId="{5409A481-1277-46C7-BA03-0B2CE6FC8567}"/>
    <dgm:cxn modelId="{B2442FE6-0792-487F-A520-DB945789DBCD}" type="presOf" srcId="{914356F9-942C-4A03-B420-3D63DFD2E191}" destId="{CD59CD94-605B-493C-8963-E3E6899BCB0F}" srcOrd="0" destOrd="0" presId="urn:microsoft.com/office/officeart/2005/8/layout/orgChart1"/>
    <dgm:cxn modelId="{4ADF42BE-1CB8-4EBE-AAAE-450C17C9A44F}" srcId="{D876A686-987A-4911-8676-32EE62CBC8C3}" destId="{D86ACF02-F45F-43AA-9C8F-90B38E4345C6}" srcOrd="0" destOrd="0" parTransId="{8C18C75E-5C32-4F13-9AE0-58F5D7BD8FD4}" sibTransId="{F8997500-D1C9-4231-BA4D-27445489A0CB}"/>
    <dgm:cxn modelId="{36F43C1C-3388-4F77-931E-8C2E280C3381}" type="presOf" srcId="{BE91F9AB-8843-42E3-A5CD-8B0764817CEB}" destId="{1F3EF559-26D8-44AD-AC12-41F509549B36}" srcOrd="1" destOrd="0" presId="urn:microsoft.com/office/officeart/2005/8/layout/orgChart1"/>
    <dgm:cxn modelId="{09919918-8C89-4409-B8B5-165C6DCFE621}" srcId="{047FAFB9-D004-403F-807A-F4E5EF44D474}" destId="{49565DE7-ECD5-41D9-B772-5730E9F88712}" srcOrd="2" destOrd="0" parTransId="{A175441F-AA5B-4AEC-98D1-C4049E1E4462}" sibTransId="{9A0D7A9B-A6E6-4C0C-9010-9FE292011F6F}"/>
    <dgm:cxn modelId="{AA11AC10-151E-4D31-A98F-58DFE11C3DD9}" type="presOf" srcId="{7E99121D-9427-4ACE-BF8A-DE4229C15B78}" destId="{40AF14B2-F3C0-4A68-8E62-41919A41FA72}" srcOrd="0" destOrd="0" presId="urn:microsoft.com/office/officeart/2005/8/layout/orgChart1"/>
    <dgm:cxn modelId="{0AC6B038-1713-4C19-97FD-3489432D49E0}" type="presOf" srcId="{047FAFB9-D004-403F-807A-F4E5EF44D474}" destId="{5413C6ED-C84F-48A3-956B-9070238342BF}" srcOrd="0" destOrd="0" presId="urn:microsoft.com/office/officeart/2005/8/layout/orgChart1"/>
    <dgm:cxn modelId="{D3ED3A40-AF1B-4B2D-B44B-F397AF18E92A}" srcId="{D245C683-06F0-4ECE-B049-F03BC83BC652}" destId="{5C450548-9CD6-4375-B66C-2B66D53FBBD9}" srcOrd="0" destOrd="0" parTransId="{40408BCE-D77A-4F66-BB4F-9E6A83F0C3DA}" sibTransId="{A606351F-B59D-41E9-91EB-653EF3E9911F}"/>
    <dgm:cxn modelId="{59761E90-D546-4EE0-8E5C-788653ED8916}" type="presOf" srcId="{EB5F58BE-ABB6-4E89-9FF1-D6841C178F22}" destId="{E957AE68-C25B-4A27-B592-DE5B4D4E4E18}" srcOrd="0" destOrd="0" presId="urn:microsoft.com/office/officeart/2005/8/layout/orgChart1"/>
    <dgm:cxn modelId="{CFEEF22C-DE67-43FD-ABDB-C2DF089ECD86}" type="presOf" srcId="{49565DE7-ECD5-41D9-B772-5730E9F88712}" destId="{EE744CA0-2EC8-4222-93CE-DD97C62A5ECD}" srcOrd="1" destOrd="0" presId="urn:microsoft.com/office/officeart/2005/8/layout/orgChart1"/>
    <dgm:cxn modelId="{23A74551-3FFE-436D-B07A-137B644BCDFB}" srcId="{D876A686-987A-4911-8676-32EE62CBC8C3}" destId="{69F3079F-DC08-4F5A-B8C7-768DEC79AC2A}" srcOrd="1" destOrd="0" parTransId="{EB5F58BE-ABB6-4E89-9FF1-D6841C178F22}" sibTransId="{36DF14A5-6EFD-42EC-897D-F6E6804908A8}"/>
    <dgm:cxn modelId="{C3FBC70D-970E-42A5-A2B5-5A4C263F1B50}" type="presOf" srcId="{8D5502CC-3C59-45FB-AA55-BDF004A0CE93}" destId="{4476AB9D-7987-404A-A599-28B10CC76495}" srcOrd="0" destOrd="0" presId="urn:microsoft.com/office/officeart/2005/8/layout/orgChart1"/>
    <dgm:cxn modelId="{C4FCC823-F328-4903-9A02-DDBA45F587C5}" type="presOf" srcId="{69E877B3-5F15-49EF-A2E8-87C757786F4D}" destId="{7D3B3D70-7E9D-4ED9-B01B-A484C0349519}" srcOrd="1" destOrd="0" presId="urn:microsoft.com/office/officeart/2005/8/layout/orgChart1"/>
    <dgm:cxn modelId="{33883EBD-AF40-4C5F-AE7E-75DE322B7A43}" type="presOf" srcId="{69E877B3-5F15-49EF-A2E8-87C757786F4D}" destId="{3CA45F93-1CFA-45C4-8268-9C165D943F20}" srcOrd="0" destOrd="0" presId="urn:microsoft.com/office/officeart/2005/8/layout/orgChart1"/>
    <dgm:cxn modelId="{A921BB0E-4EDE-422A-9069-7994D09B41D0}" type="presOf" srcId="{B14C9069-7714-4D86-A6FE-7CA6CA59CD2B}" destId="{EF666CBE-1ED7-49E5-A8E1-53D791A18BBC}" srcOrd="0" destOrd="0" presId="urn:microsoft.com/office/officeart/2005/8/layout/orgChart1"/>
    <dgm:cxn modelId="{68149ABF-8A62-4B8A-B2DA-3169D7EDFD61}" type="presOf" srcId="{A3D0AB53-017F-4FD3-9487-03282B1D31EB}" destId="{ECD3870C-7CBB-4AE2-B984-02C67E2A634B}" srcOrd="0" destOrd="0" presId="urn:microsoft.com/office/officeart/2005/8/layout/orgChart1"/>
    <dgm:cxn modelId="{42E37275-CCA2-4486-83CE-25E2C139AFE9}" type="presOf" srcId="{047FAFB9-D004-403F-807A-F4E5EF44D474}" destId="{EA53071F-E249-42F8-9150-EC914D0D5191}" srcOrd="1" destOrd="0" presId="urn:microsoft.com/office/officeart/2005/8/layout/orgChart1"/>
    <dgm:cxn modelId="{51F436DC-99C4-4650-B69A-E69CCC2C498E}" srcId="{3DA63B3B-72BD-4CE3-8925-D92BA4C64B3A}" destId="{08685CD3-E955-44B3-94A9-3368B9D2D044}" srcOrd="0" destOrd="0" parTransId="{391C2C38-8197-4934-AD1A-974538F3084B}" sibTransId="{5534134F-CA9E-4CDD-A4BC-CAD9EEB9C926}"/>
    <dgm:cxn modelId="{0418D0EC-EC5A-4570-80AB-8846FFB7B216}" srcId="{3DA63B3B-72BD-4CE3-8925-D92BA4C64B3A}" destId="{D876A686-987A-4911-8676-32EE62CBC8C3}" srcOrd="1" destOrd="0" parTransId="{8D5502CC-3C59-45FB-AA55-BDF004A0CE93}" sibTransId="{E27B51F6-5E85-47CD-B809-8BF0381C0551}"/>
    <dgm:cxn modelId="{B47B9977-F9FE-487D-9687-E06DCC53C038}" type="presOf" srcId="{6B139129-B790-4B45-89BF-4927F1BDCCCD}" destId="{841ABC32-C983-434E-AAB1-D7826275766E}" srcOrd="0" destOrd="0" presId="urn:microsoft.com/office/officeart/2005/8/layout/orgChart1"/>
    <dgm:cxn modelId="{726476AA-A811-41B9-A920-7BD6F2AF8048}" srcId="{4574CE1E-D529-43A7-82A0-D70B17BEC925}" destId="{3DA63B3B-72BD-4CE3-8925-D92BA4C64B3A}" srcOrd="0" destOrd="0" parTransId="{50536B62-D39C-48AC-89C5-25B46AB4B1E8}" sibTransId="{C441A290-FE4C-4789-8326-A82ABEA21D38}"/>
    <dgm:cxn modelId="{ADBE14B3-1F90-403F-8EC2-0217D24FF125}" type="presOf" srcId="{AD05FF75-238D-4BB3-AFE9-48BF80187093}" destId="{100677CB-D50E-41E2-A68D-AE89B042ED33}" srcOrd="0" destOrd="0" presId="urn:microsoft.com/office/officeart/2005/8/layout/orgChart1"/>
    <dgm:cxn modelId="{812AD701-92BD-4609-904D-BFF22E2AEDCB}" type="presOf" srcId="{D2F19369-16FA-4547-A07B-398FD1547A24}" destId="{BF57F152-643A-4F19-9E84-3B4F6A817CC7}" srcOrd="0" destOrd="0" presId="urn:microsoft.com/office/officeart/2005/8/layout/orgChart1"/>
    <dgm:cxn modelId="{7B1B6C0C-4A6B-4237-919C-4E0109414007}" type="presOf" srcId="{40408BCE-D77A-4F66-BB4F-9E6A83F0C3DA}" destId="{941D73E2-0C82-4E46-BE80-DF2BBF68E2C1}" srcOrd="0" destOrd="0" presId="urn:microsoft.com/office/officeart/2005/8/layout/orgChart1"/>
    <dgm:cxn modelId="{14A2896D-CA9E-4377-8F6E-0CFF126F10AD}" type="presOf" srcId="{3EE1B758-8BDD-4C4A-BF45-D31408B9C198}" destId="{82F6D51D-32F6-4441-8708-A8ED45D72B24}" srcOrd="1" destOrd="0" presId="urn:microsoft.com/office/officeart/2005/8/layout/orgChart1"/>
    <dgm:cxn modelId="{0677A052-985E-46AC-B36F-B09F309239E6}" type="presOf" srcId="{24C04FC9-9D2C-4E0A-99CC-5FA64A5FFA9D}" destId="{07382C5B-9471-4F54-85FC-6A21FB526696}" srcOrd="0" destOrd="0" presId="urn:microsoft.com/office/officeart/2005/8/layout/orgChart1"/>
    <dgm:cxn modelId="{F293C7BB-6846-4D09-8138-18B8452DB958}" type="presOf" srcId="{EAADE3B5-68E2-4435-A3E0-726CB30E641D}" destId="{F56F6CE4-59E4-4905-AACF-E48DD59A924E}" srcOrd="1" destOrd="0" presId="urn:microsoft.com/office/officeart/2005/8/layout/orgChart1"/>
    <dgm:cxn modelId="{0D3BB449-BB67-400F-A5B8-FAF266099CFC}" type="presOf" srcId="{3EE1B758-8BDD-4C4A-BF45-D31408B9C198}" destId="{F956EA55-1524-49D1-AE66-093E4112580F}" srcOrd="0" destOrd="0" presId="urn:microsoft.com/office/officeart/2005/8/layout/orgChart1"/>
    <dgm:cxn modelId="{1E8C785C-E8EA-4872-AB1F-9CC82D27FFF4}" srcId="{BE91F9AB-8843-42E3-A5CD-8B0764817CEB}" destId="{520F240E-36FF-4C3B-B4E9-F2D316223D73}" srcOrd="0" destOrd="0" parTransId="{A887B4C5-0566-488A-B592-C6EC363E88E0}" sibTransId="{716E02C0-6F22-45B1-984B-78D8221D5B20}"/>
    <dgm:cxn modelId="{215D7998-EBC2-4389-ACB8-3848876CCCD0}" type="presOf" srcId="{393F5BE9-8D16-41C0-B4B5-4739D9DB2FBA}" destId="{FF9B776A-729C-4D46-9696-710111BD44DB}" srcOrd="0" destOrd="0" presId="urn:microsoft.com/office/officeart/2005/8/layout/orgChart1"/>
    <dgm:cxn modelId="{716CB705-EC85-4A77-8D09-1480F554B42B}" type="presOf" srcId="{4574CE1E-D529-43A7-82A0-D70B17BEC925}" destId="{723E926F-2425-420D-B2C4-A7B371A9A3D4}" srcOrd="0" destOrd="0" presId="urn:microsoft.com/office/officeart/2005/8/layout/orgChart1"/>
    <dgm:cxn modelId="{94AEF13E-76C1-493E-A69F-B898DBD166A3}" type="presOf" srcId="{49565DE7-ECD5-41D9-B772-5730E9F88712}" destId="{BF615604-FEFB-4DC5-9C4D-810C465ABE89}" srcOrd="0" destOrd="0" presId="urn:microsoft.com/office/officeart/2005/8/layout/orgChart1"/>
    <dgm:cxn modelId="{2704EBA8-BAC2-4AA4-8AB4-4C5826268D7E}" type="presOf" srcId="{13FC4DEC-9D0D-4A38-B36A-832D1B3B3C86}" destId="{14C29099-FFC7-4B9F-82C4-255802148C9D}" srcOrd="0" destOrd="0" presId="urn:microsoft.com/office/officeart/2005/8/layout/orgChart1"/>
    <dgm:cxn modelId="{18BD08A4-C39A-4BEF-892B-2D5AF2DB61F0}" type="presOf" srcId="{9196336C-2541-4434-B2E6-66E1E7813A99}" destId="{88034232-5AB4-4E5D-A49B-60DEEB872A45}" srcOrd="0" destOrd="0" presId="urn:microsoft.com/office/officeart/2005/8/layout/orgChart1"/>
    <dgm:cxn modelId="{99BEAC43-DF52-43AC-9792-2421DF5C88EF}" type="presOf" srcId="{24C04FC9-9D2C-4E0A-99CC-5FA64A5FFA9D}" destId="{52C5BDDE-950F-4936-A958-81CB928042F2}" srcOrd="1" destOrd="0" presId="urn:microsoft.com/office/officeart/2005/8/layout/orgChart1"/>
    <dgm:cxn modelId="{BAF6B75F-9B1A-4B7D-A135-E32028475C7C}" srcId="{BE91F9AB-8843-42E3-A5CD-8B0764817CEB}" destId="{A831A4A4-B56B-477C-9CC6-1F6C697BB610}" srcOrd="1" destOrd="0" parTransId="{D2F19369-16FA-4547-A07B-398FD1547A24}" sibTransId="{F5DF4CEC-9642-457D-9C52-539D0710810B}"/>
    <dgm:cxn modelId="{F1FACFB1-346C-4EE2-A3CA-6104B617B825}" type="presOf" srcId="{FCA0C5B8-F2E2-4076-8B6C-3A0931F5102D}" destId="{01DE41C6-9D6C-43D6-A72A-ADE9EC994749}" srcOrd="1" destOrd="0" presId="urn:microsoft.com/office/officeart/2005/8/layout/orgChart1"/>
    <dgm:cxn modelId="{385A72D0-68FC-4D5F-8F18-70FEBDC1E565}" srcId="{3DA63B3B-72BD-4CE3-8925-D92BA4C64B3A}" destId="{9196336C-2541-4434-B2E6-66E1E7813A99}" srcOrd="10" destOrd="0" parTransId="{89A6B0C6-C5C3-461B-ADE6-DB6A8EA11C42}" sibTransId="{01407663-84D2-4146-B967-FDFBA597D65D}"/>
    <dgm:cxn modelId="{4F3B64D8-1C28-47B3-BB57-E114E1598B7E}" srcId="{0FC66283-D83E-4A30-920C-1FED744273D7}" destId="{EAADE3B5-68E2-4435-A3E0-726CB30E641D}" srcOrd="0" destOrd="0" parTransId="{7E99121D-9427-4ACE-BF8A-DE4229C15B78}" sibTransId="{F0CF2169-04F0-4A19-9A9B-6576F528165F}"/>
    <dgm:cxn modelId="{EEE6FE07-6623-4A57-AEA7-0164AC8A9D16}" type="presOf" srcId="{92DE1710-271E-4A66-9C50-0757EA6C241F}" destId="{A093CFD1-8985-4194-B021-C387DFF6602A}" srcOrd="1" destOrd="0" presId="urn:microsoft.com/office/officeart/2005/8/layout/orgChart1"/>
    <dgm:cxn modelId="{8CDF2EC8-ACB2-4201-869E-ACD6071724C8}" srcId="{047FAFB9-D004-403F-807A-F4E5EF44D474}" destId="{02296E29-3AB2-453B-847E-A7EA45BC9326}" srcOrd="0" destOrd="0" parTransId="{C65C89A7-C509-4C58-838F-B8FE7B9FA84C}" sibTransId="{661C94F0-6847-407B-948F-A16BA49F8F7A}"/>
    <dgm:cxn modelId="{2AAC27C2-9520-49B4-A027-EAED23C88105}" type="presOf" srcId="{811C4E0C-E151-45AD-A082-1A7F19165270}" destId="{07DCE83E-2C81-461A-8A55-578C8E11C0A3}" srcOrd="0" destOrd="0" presId="urn:microsoft.com/office/officeart/2005/8/layout/orgChart1"/>
    <dgm:cxn modelId="{5F8C7C39-F2DF-4D19-8BDD-9621B7280D8D}" type="presOf" srcId="{1DAE1E40-DEFE-48BE-BC6E-DF8A6D5B3CEE}" destId="{08F17869-44B1-4F8C-AC6B-A15267EE07BD}" srcOrd="1" destOrd="0" presId="urn:microsoft.com/office/officeart/2005/8/layout/orgChart1"/>
    <dgm:cxn modelId="{713968E3-B164-4684-90BB-586720DFE0A6}" type="presOf" srcId="{391C2C38-8197-4934-AD1A-974538F3084B}" destId="{CE6D079F-7492-4BB0-9519-C143701C2199}" srcOrd="0" destOrd="0" presId="urn:microsoft.com/office/officeart/2005/8/layout/orgChart1"/>
    <dgm:cxn modelId="{09121985-69EF-4BE5-BE2F-899410682B66}" type="presOf" srcId="{08685CD3-E955-44B3-94A9-3368B9D2D044}" destId="{63E1EA31-FE06-4C68-A493-0FD62DD9E0ED}" srcOrd="1" destOrd="0" presId="urn:microsoft.com/office/officeart/2005/8/layout/orgChart1"/>
    <dgm:cxn modelId="{4163A6D2-A6EE-4A78-89EC-FE5392222495}" type="presParOf" srcId="{723E926F-2425-420D-B2C4-A7B371A9A3D4}" destId="{250D2F30-51F2-4D4F-8FB0-F3C3DE1AAFEE}" srcOrd="0" destOrd="0" presId="urn:microsoft.com/office/officeart/2005/8/layout/orgChart1"/>
    <dgm:cxn modelId="{9B146430-06CC-494F-9409-EE65D1A2CE0B}" type="presParOf" srcId="{250D2F30-51F2-4D4F-8FB0-F3C3DE1AAFEE}" destId="{E7D09AD2-7624-4662-9A9A-B996C5AD7128}" srcOrd="0" destOrd="0" presId="urn:microsoft.com/office/officeart/2005/8/layout/orgChart1"/>
    <dgm:cxn modelId="{453B4E59-EBDB-4690-8CB9-94EDA48C5E2D}" type="presParOf" srcId="{E7D09AD2-7624-4662-9A9A-B996C5AD7128}" destId="{8CE5A25D-8A45-48CF-B250-DB101B66094C}" srcOrd="0" destOrd="0" presId="urn:microsoft.com/office/officeart/2005/8/layout/orgChart1"/>
    <dgm:cxn modelId="{92CED1ED-616B-499D-8B59-B4664098D02E}" type="presParOf" srcId="{E7D09AD2-7624-4662-9A9A-B996C5AD7128}" destId="{D0FC03DA-CDB8-403C-9D2B-6AA5CC0C471D}" srcOrd="1" destOrd="0" presId="urn:microsoft.com/office/officeart/2005/8/layout/orgChart1"/>
    <dgm:cxn modelId="{2B31456F-98F9-4E62-BC5B-2F6E5BB34E63}" type="presParOf" srcId="{250D2F30-51F2-4D4F-8FB0-F3C3DE1AAFEE}" destId="{FDB1777D-354D-4BFD-ADA4-BD74A74BA9FF}" srcOrd="1" destOrd="0" presId="urn:microsoft.com/office/officeart/2005/8/layout/orgChart1"/>
    <dgm:cxn modelId="{0DC3B211-C9F0-4E67-8348-2993ACB08330}" type="presParOf" srcId="{FDB1777D-354D-4BFD-ADA4-BD74A74BA9FF}" destId="{CE6D079F-7492-4BB0-9519-C143701C2199}" srcOrd="0" destOrd="0" presId="urn:microsoft.com/office/officeart/2005/8/layout/orgChart1"/>
    <dgm:cxn modelId="{3A05A212-5938-45E4-9B16-AF8785C70B48}" type="presParOf" srcId="{FDB1777D-354D-4BFD-ADA4-BD74A74BA9FF}" destId="{D7CE8118-574D-4F1F-A9AA-5621D2A64CE7}" srcOrd="1" destOrd="0" presId="urn:microsoft.com/office/officeart/2005/8/layout/orgChart1"/>
    <dgm:cxn modelId="{C410E6CE-471A-4A15-AE36-31B7E32B783A}" type="presParOf" srcId="{D7CE8118-574D-4F1F-A9AA-5621D2A64CE7}" destId="{FF2D7CCD-D1BE-4C1E-944C-DADCEEF3277F}" srcOrd="0" destOrd="0" presId="urn:microsoft.com/office/officeart/2005/8/layout/orgChart1"/>
    <dgm:cxn modelId="{7E216F5A-B319-4E55-87B4-62D5E724E0FB}" type="presParOf" srcId="{FF2D7CCD-D1BE-4C1E-944C-DADCEEF3277F}" destId="{37DC8A6E-2B32-43A9-A217-A4FFE661C9A4}" srcOrd="0" destOrd="0" presId="urn:microsoft.com/office/officeart/2005/8/layout/orgChart1"/>
    <dgm:cxn modelId="{F25FAE2F-5CE4-41C3-BF19-186B57FA5B58}" type="presParOf" srcId="{FF2D7CCD-D1BE-4C1E-944C-DADCEEF3277F}" destId="{63E1EA31-FE06-4C68-A493-0FD62DD9E0ED}" srcOrd="1" destOrd="0" presId="urn:microsoft.com/office/officeart/2005/8/layout/orgChart1"/>
    <dgm:cxn modelId="{DA374C7D-7BB7-40A1-AB0A-53FA810288D9}" type="presParOf" srcId="{D7CE8118-574D-4F1F-A9AA-5621D2A64CE7}" destId="{5CEC8B96-E023-4C3C-B75B-D2BAC65E844F}" srcOrd="1" destOrd="0" presId="urn:microsoft.com/office/officeart/2005/8/layout/orgChart1"/>
    <dgm:cxn modelId="{90F9B9FF-8188-48AB-B8BF-83E32EED1CC2}" type="presParOf" srcId="{5CEC8B96-E023-4C3C-B75B-D2BAC65E844F}" destId="{ECD3870C-7CBB-4AE2-B984-02C67E2A634B}" srcOrd="0" destOrd="0" presId="urn:microsoft.com/office/officeart/2005/8/layout/orgChart1"/>
    <dgm:cxn modelId="{9701BBB9-0710-4AC8-889A-5D242B71AFED}" type="presParOf" srcId="{5CEC8B96-E023-4C3C-B75B-D2BAC65E844F}" destId="{8969A778-E99B-4ABC-88C7-7651ED61322C}" srcOrd="1" destOrd="0" presId="urn:microsoft.com/office/officeart/2005/8/layout/orgChart1"/>
    <dgm:cxn modelId="{38F1FBEE-6FCC-42C9-B686-79D6F734DA54}" type="presParOf" srcId="{8969A778-E99B-4ABC-88C7-7651ED61322C}" destId="{B93971D5-2FE9-451C-B276-4541E518A516}" srcOrd="0" destOrd="0" presId="urn:microsoft.com/office/officeart/2005/8/layout/orgChart1"/>
    <dgm:cxn modelId="{7842E7A4-2D44-4877-847E-BA3E28D1A593}" type="presParOf" srcId="{B93971D5-2FE9-451C-B276-4541E518A516}" destId="{07382C5B-9471-4F54-85FC-6A21FB526696}" srcOrd="0" destOrd="0" presId="urn:microsoft.com/office/officeart/2005/8/layout/orgChart1"/>
    <dgm:cxn modelId="{4BE737A0-FB54-43B8-B72C-5659805957ED}" type="presParOf" srcId="{B93971D5-2FE9-451C-B276-4541E518A516}" destId="{52C5BDDE-950F-4936-A958-81CB928042F2}" srcOrd="1" destOrd="0" presId="urn:microsoft.com/office/officeart/2005/8/layout/orgChart1"/>
    <dgm:cxn modelId="{D75B9039-0B8E-467F-9924-7DB8336ECB52}" type="presParOf" srcId="{8969A778-E99B-4ABC-88C7-7651ED61322C}" destId="{E0BD40EB-471B-4102-9597-98CC509AE77C}" srcOrd="1" destOrd="0" presId="urn:microsoft.com/office/officeart/2005/8/layout/orgChart1"/>
    <dgm:cxn modelId="{EC4324DE-D527-4947-97C2-4F0D96F303A5}" type="presParOf" srcId="{8969A778-E99B-4ABC-88C7-7651ED61322C}" destId="{C04B2A73-0CD6-4AB2-BE63-D0E7FABCA566}" srcOrd="2" destOrd="0" presId="urn:microsoft.com/office/officeart/2005/8/layout/orgChart1"/>
    <dgm:cxn modelId="{5979C48F-4AF3-482F-BEB6-CD06762AB07C}" type="presParOf" srcId="{5CEC8B96-E023-4C3C-B75B-D2BAC65E844F}" destId="{006C67EB-2741-4BE5-B8DD-A789BACA7328}" srcOrd="2" destOrd="0" presId="urn:microsoft.com/office/officeart/2005/8/layout/orgChart1"/>
    <dgm:cxn modelId="{49CC8C04-8D15-4C43-961C-2BF1DAF925D5}" type="presParOf" srcId="{5CEC8B96-E023-4C3C-B75B-D2BAC65E844F}" destId="{1BE15948-7312-475A-8C1C-1F4630BCFFF7}" srcOrd="3" destOrd="0" presId="urn:microsoft.com/office/officeart/2005/8/layout/orgChart1"/>
    <dgm:cxn modelId="{CB01A086-F43B-4E76-8668-47F1FD7C7F62}" type="presParOf" srcId="{1BE15948-7312-475A-8C1C-1F4630BCFFF7}" destId="{EA8E670A-B93D-4ED9-95A1-A4C60710DE64}" srcOrd="0" destOrd="0" presId="urn:microsoft.com/office/officeart/2005/8/layout/orgChart1"/>
    <dgm:cxn modelId="{1E5FF3DB-E06B-42F4-9288-538AE32BDE52}" type="presParOf" srcId="{EA8E670A-B93D-4ED9-95A1-A4C60710DE64}" destId="{D5A8FDCB-17C6-4EF3-981C-1C9600FFBEAE}" srcOrd="0" destOrd="0" presId="urn:microsoft.com/office/officeart/2005/8/layout/orgChart1"/>
    <dgm:cxn modelId="{A5EA8F2B-1985-4DC2-BE49-416695F14849}" type="presParOf" srcId="{EA8E670A-B93D-4ED9-95A1-A4C60710DE64}" destId="{08F17869-44B1-4F8C-AC6B-A15267EE07BD}" srcOrd="1" destOrd="0" presId="urn:microsoft.com/office/officeart/2005/8/layout/orgChart1"/>
    <dgm:cxn modelId="{DF4B37FE-A0DD-438C-817C-30BE2D26930D}" type="presParOf" srcId="{1BE15948-7312-475A-8C1C-1F4630BCFFF7}" destId="{CF220D06-6681-41D1-9F5A-650415DABD52}" srcOrd="1" destOrd="0" presId="urn:microsoft.com/office/officeart/2005/8/layout/orgChart1"/>
    <dgm:cxn modelId="{63A68763-7AE4-43E0-9EF9-DA17061C3DA2}" type="presParOf" srcId="{1BE15948-7312-475A-8C1C-1F4630BCFFF7}" destId="{5E17997F-6875-4018-ADE2-0D030028CB69}" srcOrd="2" destOrd="0" presId="urn:microsoft.com/office/officeart/2005/8/layout/orgChart1"/>
    <dgm:cxn modelId="{FD1E869B-CC7C-435A-A524-0B8B5D44BE10}" type="presParOf" srcId="{D7CE8118-574D-4F1F-A9AA-5621D2A64CE7}" destId="{1728A833-9CE0-49FB-AC07-57C5FFD7BACD}" srcOrd="2" destOrd="0" presId="urn:microsoft.com/office/officeart/2005/8/layout/orgChart1"/>
    <dgm:cxn modelId="{FEC1C9E4-F9EC-4E9C-8C1D-D15710CE4B70}" type="presParOf" srcId="{FDB1777D-354D-4BFD-ADA4-BD74A74BA9FF}" destId="{4476AB9D-7987-404A-A599-28B10CC76495}" srcOrd="2" destOrd="0" presId="urn:microsoft.com/office/officeart/2005/8/layout/orgChart1"/>
    <dgm:cxn modelId="{C7130CBB-5774-4A14-973A-39FDE974BD0E}" type="presParOf" srcId="{FDB1777D-354D-4BFD-ADA4-BD74A74BA9FF}" destId="{4AF05C27-603B-4363-B5B8-B064E0FE501B}" srcOrd="3" destOrd="0" presId="urn:microsoft.com/office/officeart/2005/8/layout/orgChart1"/>
    <dgm:cxn modelId="{284890DD-550D-4208-A1E2-20F744A1C0C7}" type="presParOf" srcId="{4AF05C27-603B-4363-B5B8-B064E0FE501B}" destId="{C4F58CEB-A89B-4124-B061-C3AE70A0A31C}" srcOrd="0" destOrd="0" presId="urn:microsoft.com/office/officeart/2005/8/layout/orgChart1"/>
    <dgm:cxn modelId="{98B5A417-CAF8-498D-82F2-8CCE64603C51}" type="presParOf" srcId="{C4F58CEB-A89B-4124-B061-C3AE70A0A31C}" destId="{F727EADB-D5BA-40D5-AC1B-C841E736E059}" srcOrd="0" destOrd="0" presId="urn:microsoft.com/office/officeart/2005/8/layout/orgChart1"/>
    <dgm:cxn modelId="{A7EBEE1E-606D-42BE-BEB3-EF524BF69E85}" type="presParOf" srcId="{C4F58CEB-A89B-4124-B061-C3AE70A0A31C}" destId="{F7EFD8FD-DB1A-430C-B027-29D85FDD30E9}" srcOrd="1" destOrd="0" presId="urn:microsoft.com/office/officeart/2005/8/layout/orgChart1"/>
    <dgm:cxn modelId="{0325BE46-FC3C-4D19-9F7D-519904FD2535}" type="presParOf" srcId="{4AF05C27-603B-4363-B5B8-B064E0FE501B}" destId="{BD143964-D52F-48F4-8851-0A5F9DA99360}" srcOrd="1" destOrd="0" presId="urn:microsoft.com/office/officeart/2005/8/layout/orgChart1"/>
    <dgm:cxn modelId="{A9797CB5-9491-46F4-A593-D91447BEEE31}" type="presParOf" srcId="{BD143964-D52F-48F4-8851-0A5F9DA99360}" destId="{597D530B-8DB6-463C-BF30-A6907E02A78C}" srcOrd="0" destOrd="0" presId="urn:microsoft.com/office/officeart/2005/8/layout/orgChart1"/>
    <dgm:cxn modelId="{7D43EF04-FE39-4BBB-8AE9-966BFAC97996}" type="presParOf" srcId="{BD143964-D52F-48F4-8851-0A5F9DA99360}" destId="{C6F4A22D-5F9F-4180-8BA3-E7ECB819754D}" srcOrd="1" destOrd="0" presId="urn:microsoft.com/office/officeart/2005/8/layout/orgChart1"/>
    <dgm:cxn modelId="{ADF7043F-7217-4DD9-9CEC-871FCC8E51C5}" type="presParOf" srcId="{C6F4A22D-5F9F-4180-8BA3-E7ECB819754D}" destId="{019D868A-4367-4DF8-B710-FA0A8B201ABB}" srcOrd="0" destOrd="0" presId="urn:microsoft.com/office/officeart/2005/8/layout/orgChart1"/>
    <dgm:cxn modelId="{E6C0DFC5-AF11-4500-A059-4D9B077FFF42}" type="presParOf" srcId="{019D868A-4367-4DF8-B710-FA0A8B201ABB}" destId="{C4C203E0-8AD2-4B60-8CBC-320BC505A13B}" srcOrd="0" destOrd="0" presId="urn:microsoft.com/office/officeart/2005/8/layout/orgChart1"/>
    <dgm:cxn modelId="{89756D47-B77D-41A5-A721-54DA9520B66F}" type="presParOf" srcId="{019D868A-4367-4DF8-B710-FA0A8B201ABB}" destId="{A6F0EF0E-236C-4007-B603-777401CEFEC3}" srcOrd="1" destOrd="0" presId="urn:microsoft.com/office/officeart/2005/8/layout/orgChart1"/>
    <dgm:cxn modelId="{FBAAB0A4-970F-4630-B5BA-DAB22694B9C3}" type="presParOf" srcId="{C6F4A22D-5F9F-4180-8BA3-E7ECB819754D}" destId="{9E2BA9C2-2D95-4B54-B6BF-94A3BAD5F339}" srcOrd="1" destOrd="0" presId="urn:microsoft.com/office/officeart/2005/8/layout/orgChart1"/>
    <dgm:cxn modelId="{E1673BFF-3C99-4F70-9B2B-3F7912D05068}" type="presParOf" srcId="{C6F4A22D-5F9F-4180-8BA3-E7ECB819754D}" destId="{111D12A0-01FA-4E0A-9269-AF7F30E24684}" srcOrd="2" destOrd="0" presId="urn:microsoft.com/office/officeart/2005/8/layout/orgChart1"/>
    <dgm:cxn modelId="{91BA871D-9647-4F92-96B5-DA23E2AAA15C}" type="presParOf" srcId="{BD143964-D52F-48F4-8851-0A5F9DA99360}" destId="{E957AE68-C25B-4A27-B592-DE5B4D4E4E18}" srcOrd="2" destOrd="0" presId="urn:microsoft.com/office/officeart/2005/8/layout/orgChart1"/>
    <dgm:cxn modelId="{BD988439-CF9A-4D6B-8632-F4A4C6243C1E}" type="presParOf" srcId="{BD143964-D52F-48F4-8851-0A5F9DA99360}" destId="{DC267846-4B47-4B5F-8A48-52371BC2CE9A}" srcOrd="3" destOrd="0" presId="urn:microsoft.com/office/officeart/2005/8/layout/orgChart1"/>
    <dgm:cxn modelId="{05F87D71-245D-4AAB-B5EE-9953EAEC4440}" type="presParOf" srcId="{DC267846-4B47-4B5F-8A48-52371BC2CE9A}" destId="{F2344ED1-064B-4891-AB03-59780124CCA2}" srcOrd="0" destOrd="0" presId="urn:microsoft.com/office/officeart/2005/8/layout/orgChart1"/>
    <dgm:cxn modelId="{1B259359-F0EA-4ED3-A9B1-3CC98E69EE64}" type="presParOf" srcId="{F2344ED1-064B-4891-AB03-59780124CCA2}" destId="{C091BDB4-1D8F-416D-B8B7-58330B3C5280}" srcOrd="0" destOrd="0" presId="urn:microsoft.com/office/officeart/2005/8/layout/orgChart1"/>
    <dgm:cxn modelId="{C9EF7400-8F01-471A-A3F7-903E879B1029}" type="presParOf" srcId="{F2344ED1-064B-4891-AB03-59780124CCA2}" destId="{6CC2B163-ABEA-451F-BA2E-9103A2F252B4}" srcOrd="1" destOrd="0" presId="urn:microsoft.com/office/officeart/2005/8/layout/orgChart1"/>
    <dgm:cxn modelId="{E2E1CA2D-9AFC-464B-B0A6-1EDCB64EBC4F}" type="presParOf" srcId="{DC267846-4B47-4B5F-8A48-52371BC2CE9A}" destId="{1DD23EF0-0964-4DDB-B506-FE3AEF6F32A2}" srcOrd="1" destOrd="0" presId="urn:microsoft.com/office/officeart/2005/8/layout/orgChart1"/>
    <dgm:cxn modelId="{BA650668-54CE-4088-9238-B29C5118317F}" type="presParOf" srcId="{DC267846-4B47-4B5F-8A48-52371BC2CE9A}" destId="{033A5F11-CB87-4DA6-AEDD-85719F7A0F14}" srcOrd="2" destOrd="0" presId="urn:microsoft.com/office/officeart/2005/8/layout/orgChart1"/>
    <dgm:cxn modelId="{970F70F7-D03A-41DC-AF1E-595F42C54496}" type="presParOf" srcId="{4AF05C27-603B-4363-B5B8-B064E0FE501B}" destId="{4EBAE4E9-7938-486B-AECF-7E690AA3C442}" srcOrd="2" destOrd="0" presId="urn:microsoft.com/office/officeart/2005/8/layout/orgChart1"/>
    <dgm:cxn modelId="{FCA4E60A-8BF4-4CAD-BB76-BF93D7A1F301}" type="presParOf" srcId="{FDB1777D-354D-4BFD-ADA4-BD74A74BA9FF}" destId="{5E76E753-E9AB-459C-9400-90E560582E20}" srcOrd="4" destOrd="0" presId="urn:microsoft.com/office/officeart/2005/8/layout/orgChart1"/>
    <dgm:cxn modelId="{13CC460A-2E63-43EB-AE5D-39C6DB24B769}" type="presParOf" srcId="{FDB1777D-354D-4BFD-ADA4-BD74A74BA9FF}" destId="{DD630D0B-C8CC-4F4E-BC40-44AE7B638CEA}" srcOrd="5" destOrd="0" presId="urn:microsoft.com/office/officeart/2005/8/layout/orgChart1"/>
    <dgm:cxn modelId="{33FC7DF1-E618-4D08-9CAB-16A359A74A8D}" type="presParOf" srcId="{DD630D0B-C8CC-4F4E-BC40-44AE7B638CEA}" destId="{8DCD3EB9-9BA9-46E7-AF33-DB9D839E8ECB}" srcOrd="0" destOrd="0" presId="urn:microsoft.com/office/officeart/2005/8/layout/orgChart1"/>
    <dgm:cxn modelId="{843E351B-038C-47F9-85E6-691A47527A34}" type="presParOf" srcId="{8DCD3EB9-9BA9-46E7-AF33-DB9D839E8ECB}" destId="{CA65CDDC-4E21-48C1-940C-8673562A4BF5}" srcOrd="0" destOrd="0" presId="urn:microsoft.com/office/officeart/2005/8/layout/orgChart1"/>
    <dgm:cxn modelId="{D31F164F-12C7-44CA-A67B-9FC74D28437B}" type="presParOf" srcId="{8DCD3EB9-9BA9-46E7-AF33-DB9D839E8ECB}" destId="{B2D86B6C-8691-4D82-B5A2-7DFE57657EF1}" srcOrd="1" destOrd="0" presId="urn:microsoft.com/office/officeart/2005/8/layout/orgChart1"/>
    <dgm:cxn modelId="{3A82C07A-AF6B-4464-B731-7AE8523F0A19}" type="presParOf" srcId="{DD630D0B-C8CC-4F4E-BC40-44AE7B638CEA}" destId="{C63EF331-34D2-492C-8D5C-B6F20E5EF4E7}" srcOrd="1" destOrd="0" presId="urn:microsoft.com/office/officeart/2005/8/layout/orgChart1"/>
    <dgm:cxn modelId="{F8BBBE06-4EC6-448F-B993-346759D6C0CF}" type="presParOf" srcId="{C63EF331-34D2-492C-8D5C-B6F20E5EF4E7}" destId="{941D73E2-0C82-4E46-BE80-DF2BBF68E2C1}" srcOrd="0" destOrd="0" presId="urn:microsoft.com/office/officeart/2005/8/layout/orgChart1"/>
    <dgm:cxn modelId="{779D97D9-663F-4F1B-8D5D-17408C4322F2}" type="presParOf" srcId="{C63EF331-34D2-492C-8D5C-B6F20E5EF4E7}" destId="{AF0D9877-A2AE-4D41-A8C1-4CE5AA0A26C5}" srcOrd="1" destOrd="0" presId="urn:microsoft.com/office/officeart/2005/8/layout/orgChart1"/>
    <dgm:cxn modelId="{39A6A7AD-BF69-41A5-AFC7-29DC258CB09E}" type="presParOf" srcId="{AF0D9877-A2AE-4D41-A8C1-4CE5AA0A26C5}" destId="{FA835C31-4CF3-46E9-9FD7-A96E1469BD17}" srcOrd="0" destOrd="0" presId="urn:microsoft.com/office/officeart/2005/8/layout/orgChart1"/>
    <dgm:cxn modelId="{439E7FE7-C72B-4D4E-93E7-70CE0935AB17}" type="presParOf" srcId="{FA835C31-4CF3-46E9-9FD7-A96E1469BD17}" destId="{1C00B78A-5EF8-437A-AB4B-061C17B5FC58}" srcOrd="0" destOrd="0" presId="urn:microsoft.com/office/officeart/2005/8/layout/orgChart1"/>
    <dgm:cxn modelId="{CF5E3911-C750-479E-B8E6-2DE7A226F03B}" type="presParOf" srcId="{FA835C31-4CF3-46E9-9FD7-A96E1469BD17}" destId="{C8F60E5B-D092-4361-AEBA-CC6863D2E66B}" srcOrd="1" destOrd="0" presId="urn:microsoft.com/office/officeart/2005/8/layout/orgChart1"/>
    <dgm:cxn modelId="{C2E74D0A-D6E9-414A-B6B3-6D51DACEB921}" type="presParOf" srcId="{AF0D9877-A2AE-4D41-A8C1-4CE5AA0A26C5}" destId="{CBDAD30F-24F4-4F7F-9D1E-6155691908BB}" srcOrd="1" destOrd="0" presId="urn:microsoft.com/office/officeart/2005/8/layout/orgChart1"/>
    <dgm:cxn modelId="{1CD03C5A-652B-41ED-BD48-1CF1846188E7}" type="presParOf" srcId="{AF0D9877-A2AE-4D41-A8C1-4CE5AA0A26C5}" destId="{0B570A7C-EE6E-457F-9085-11333564658D}" srcOrd="2" destOrd="0" presId="urn:microsoft.com/office/officeart/2005/8/layout/orgChart1"/>
    <dgm:cxn modelId="{EC53C124-2AE3-42C3-8C86-D6ABDD209EFC}" type="presParOf" srcId="{C63EF331-34D2-492C-8D5C-B6F20E5EF4E7}" destId="{EF666CBE-1ED7-49E5-A8E1-53D791A18BBC}" srcOrd="2" destOrd="0" presId="urn:microsoft.com/office/officeart/2005/8/layout/orgChart1"/>
    <dgm:cxn modelId="{3C89D85D-D98F-475E-BD50-79FA28019293}" type="presParOf" srcId="{C63EF331-34D2-492C-8D5C-B6F20E5EF4E7}" destId="{B64BA94F-F68A-43CF-9A6B-97D05C97857B}" srcOrd="3" destOrd="0" presId="urn:microsoft.com/office/officeart/2005/8/layout/orgChart1"/>
    <dgm:cxn modelId="{D9BCA7A7-33A5-4FA2-93D1-8286BD16387F}" type="presParOf" srcId="{B64BA94F-F68A-43CF-9A6B-97D05C97857B}" destId="{6B5FD548-0CB4-4AD7-98A8-D40D86C43B8C}" srcOrd="0" destOrd="0" presId="urn:microsoft.com/office/officeart/2005/8/layout/orgChart1"/>
    <dgm:cxn modelId="{03D0C263-50C7-4B47-94CA-D176BDD22C29}" type="presParOf" srcId="{6B5FD548-0CB4-4AD7-98A8-D40D86C43B8C}" destId="{512DF719-AFA9-4F03-A4CF-54795656690F}" srcOrd="0" destOrd="0" presId="urn:microsoft.com/office/officeart/2005/8/layout/orgChart1"/>
    <dgm:cxn modelId="{22C45F13-82FC-412E-B9CA-3BD89B9024FE}" type="presParOf" srcId="{6B5FD548-0CB4-4AD7-98A8-D40D86C43B8C}" destId="{3D4AE714-9DBD-491B-AC96-C946E2435EA0}" srcOrd="1" destOrd="0" presId="urn:microsoft.com/office/officeart/2005/8/layout/orgChart1"/>
    <dgm:cxn modelId="{1B7014F5-BE8F-450D-AE84-32C9FE85F6FB}" type="presParOf" srcId="{B64BA94F-F68A-43CF-9A6B-97D05C97857B}" destId="{A9FE19E0-B58A-462B-ACE5-ABD62634EAE4}" srcOrd="1" destOrd="0" presId="urn:microsoft.com/office/officeart/2005/8/layout/orgChart1"/>
    <dgm:cxn modelId="{0A02F9F0-B2C2-451F-9177-72002AF0FBAD}" type="presParOf" srcId="{B64BA94F-F68A-43CF-9A6B-97D05C97857B}" destId="{39119992-9A79-4190-8D96-083B67069215}" srcOrd="2" destOrd="0" presId="urn:microsoft.com/office/officeart/2005/8/layout/orgChart1"/>
    <dgm:cxn modelId="{562FB58B-3280-4577-B7DF-05A3552914E7}" type="presParOf" srcId="{DD630D0B-C8CC-4F4E-BC40-44AE7B638CEA}" destId="{738C1204-20EB-4CFF-803D-B73A59781034}" srcOrd="2" destOrd="0" presId="urn:microsoft.com/office/officeart/2005/8/layout/orgChart1"/>
    <dgm:cxn modelId="{2406DEDF-C7C1-4A25-B56A-3C03A553A539}" type="presParOf" srcId="{FDB1777D-354D-4BFD-ADA4-BD74A74BA9FF}" destId="{E34BE558-71BC-4890-B228-91FAD20EBBA4}" srcOrd="6" destOrd="0" presId="urn:microsoft.com/office/officeart/2005/8/layout/orgChart1"/>
    <dgm:cxn modelId="{E48208D8-5F97-4963-9C4F-1D11CE12581D}" type="presParOf" srcId="{FDB1777D-354D-4BFD-ADA4-BD74A74BA9FF}" destId="{7DB5367D-5214-47D9-B3F8-DBD9A5364BC4}" srcOrd="7" destOrd="0" presId="urn:microsoft.com/office/officeart/2005/8/layout/orgChart1"/>
    <dgm:cxn modelId="{D5C440EC-4DA0-4F54-A0DF-59C12BB89586}" type="presParOf" srcId="{7DB5367D-5214-47D9-B3F8-DBD9A5364BC4}" destId="{CCD1BA50-F97E-4D1E-949D-7C2F580D5A1A}" srcOrd="0" destOrd="0" presId="urn:microsoft.com/office/officeart/2005/8/layout/orgChart1"/>
    <dgm:cxn modelId="{D81016B7-D512-43D9-B0B1-8A996182ED1B}" type="presParOf" srcId="{CCD1BA50-F97E-4D1E-949D-7C2F580D5A1A}" destId="{43419294-2622-4653-998E-C54E0FBFC445}" srcOrd="0" destOrd="0" presId="urn:microsoft.com/office/officeart/2005/8/layout/orgChart1"/>
    <dgm:cxn modelId="{B2E16BD9-6ED0-4D35-AD3B-262F1FFA3682}" type="presParOf" srcId="{CCD1BA50-F97E-4D1E-949D-7C2F580D5A1A}" destId="{1F3EF559-26D8-44AD-AC12-41F509549B36}" srcOrd="1" destOrd="0" presId="urn:microsoft.com/office/officeart/2005/8/layout/orgChart1"/>
    <dgm:cxn modelId="{E073961F-6474-473C-ABE8-8B27FD58A9AF}" type="presParOf" srcId="{7DB5367D-5214-47D9-B3F8-DBD9A5364BC4}" destId="{0F2B2168-F0C6-4325-8FB7-ACFD5786624F}" srcOrd="1" destOrd="0" presId="urn:microsoft.com/office/officeart/2005/8/layout/orgChart1"/>
    <dgm:cxn modelId="{52CA2F13-AFCE-46A3-ABA7-BD77C5386441}" type="presParOf" srcId="{0F2B2168-F0C6-4325-8FB7-ACFD5786624F}" destId="{D52A0D62-374B-4B03-ACD8-6829EDA5C6FD}" srcOrd="0" destOrd="0" presId="urn:microsoft.com/office/officeart/2005/8/layout/orgChart1"/>
    <dgm:cxn modelId="{A9695CA9-394F-4FCA-8FD2-2F1953E98310}" type="presParOf" srcId="{0F2B2168-F0C6-4325-8FB7-ACFD5786624F}" destId="{9C7146A4-1338-47A6-8C44-7B60C58C6C9B}" srcOrd="1" destOrd="0" presId="urn:microsoft.com/office/officeart/2005/8/layout/orgChart1"/>
    <dgm:cxn modelId="{7FFFE645-1239-4A18-918B-38AA1CF842E7}" type="presParOf" srcId="{9C7146A4-1338-47A6-8C44-7B60C58C6C9B}" destId="{5A23BD35-FCEE-475C-8AC2-0486E1D6A5C0}" srcOrd="0" destOrd="0" presId="urn:microsoft.com/office/officeart/2005/8/layout/orgChart1"/>
    <dgm:cxn modelId="{CC6C1D3F-019B-43C0-9107-CCFB885120B0}" type="presParOf" srcId="{5A23BD35-FCEE-475C-8AC2-0486E1D6A5C0}" destId="{6E83CDBC-4508-459B-BE32-C54A15F13004}" srcOrd="0" destOrd="0" presId="urn:microsoft.com/office/officeart/2005/8/layout/orgChart1"/>
    <dgm:cxn modelId="{4DD418D8-AC52-473D-BFE9-939C692A13BC}" type="presParOf" srcId="{5A23BD35-FCEE-475C-8AC2-0486E1D6A5C0}" destId="{918AAACB-1558-432B-BC30-83CD6E80A3A9}" srcOrd="1" destOrd="0" presId="urn:microsoft.com/office/officeart/2005/8/layout/orgChart1"/>
    <dgm:cxn modelId="{84742739-EA24-42A1-AF62-2612BD40390A}" type="presParOf" srcId="{9C7146A4-1338-47A6-8C44-7B60C58C6C9B}" destId="{B7A3D5EF-FCA0-452C-BCD4-7D6BC38600B7}" srcOrd="1" destOrd="0" presId="urn:microsoft.com/office/officeart/2005/8/layout/orgChart1"/>
    <dgm:cxn modelId="{68FE0146-B2E7-4D3A-8498-A93BEFC6FF4E}" type="presParOf" srcId="{9C7146A4-1338-47A6-8C44-7B60C58C6C9B}" destId="{604501DD-CBF0-42DA-AD7C-040D7E6A58A1}" srcOrd="2" destOrd="0" presId="urn:microsoft.com/office/officeart/2005/8/layout/orgChart1"/>
    <dgm:cxn modelId="{E6A35AEA-D3BF-4939-9054-59A4495D3383}" type="presParOf" srcId="{0F2B2168-F0C6-4325-8FB7-ACFD5786624F}" destId="{BF57F152-643A-4F19-9E84-3B4F6A817CC7}" srcOrd="2" destOrd="0" presId="urn:microsoft.com/office/officeart/2005/8/layout/orgChart1"/>
    <dgm:cxn modelId="{5DEDAC1F-A2D1-4A87-8F43-A36D42F2AA73}" type="presParOf" srcId="{0F2B2168-F0C6-4325-8FB7-ACFD5786624F}" destId="{A8520282-2B8C-4043-B52B-9366B9EB2019}" srcOrd="3" destOrd="0" presId="urn:microsoft.com/office/officeart/2005/8/layout/orgChart1"/>
    <dgm:cxn modelId="{08C5BBA9-7F0D-4E82-A51A-CA8309C4CD5E}" type="presParOf" srcId="{A8520282-2B8C-4043-B52B-9366B9EB2019}" destId="{9402F8DF-4498-4C19-A2D0-FB21149C216F}" srcOrd="0" destOrd="0" presId="urn:microsoft.com/office/officeart/2005/8/layout/orgChart1"/>
    <dgm:cxn modelId="{6979C065-30F6-47BB-9CCB-0F2070ED0FA9}" type="presParOf" srcId="{9402F8DF-4498-4C19-A2D0-FB21149C216F}" destId="{8A8E5097-DAAF-47D2-BEDB-E2A3B8D1B3F6}" srcOrd="0" destOrd="0" presId="urn:microsoft.com/office/officeart/2005/8/layout/orgChart1"/>
    <dgm:cxn modelId="{911E0A63-3FEF-446C-A9B7-723BA91AD70A}" type="presParOf" srcId="{9402F8DF-4498-4C19-A2D0-FB21149C216F}" destId="{FB73ED04-E0E6-4F61-B295-BAB358632CF3}" srcOrd="1" destOrd="0" presId="urn:microsoft.com/office/officeart/2005/8/layout/orgChart1"/>
    <dgm:cxn modelId="{230CEB3E-1450-4AB1-B7CF-AC2A54C50CF5}" type="presParOf" srcId="{A8520282-2B8C-4043-B52B-9366B9EB2019}" destId="{52AF68C8-6513-44D4-B1C9-724CF00D23C2}" srcOrd="1" destOrd="0" presId="urn:microsoft.com/office/officeart/2005/8/layout/orgChart1"/>
    <dgm:cxn modelId="{8B893A6F-5B2E-4A9D-AA78-39E71CB813D5}" type="presParOf" srcId="{A8520282-2B8C-4043-B52B-9366B9EB2019}" destId="{04543E10-D4DB-43EC-A399-F8808DC7236A}" srcOrd="2" destOrd="0" presId="urn:microsoft.com/office/officeart/2005/8/layout/orgChart1"/>
    <dgm:cxn modelId="{D920A057-57EE-4E55-A19A-086A76CF8841}" type="presParOf" srcId="{7DB5367D-5214-47D9-B3F8-DBD9A5364BC4}" destId="{A160030F-00CE-4736-AAD8-E277D6AEEE79}" srcOrd="2" destOrd="0" presId="urn:microsoft.com/office/officeart/2005/8/layout/orgChart1"/>
    <dgm:cxn modelId="{C68E2B27-72FA-4C2F-A7FC-EB8523A0A4C3}" type="presParOf" srcId="{FDB1777D-354D-4BFD-ADA4-BD74A74BA9FF}" destId="{66A2384E-E519-48D0-979E-F4775AB92DB1}" srcOrd="8" destOrd="0" presId="urn:microsoft.com/office/officeart/2005/8/layout/orgChart1"/>
    <dgm:cxn modelId="{CABF7AC2-E826-4325-A570-8F2F1BDE67DF}" type="presParOf" srcId="{FDB1777D-354D-4BFD-ADA4-BD74A74BA9FF}" destId="{6CECBA84-9578-488D-A596-8B20726BBAD2}" srcOrd="9" destOrd="0" presId="urn:microsoft.com/office/officeart/2005/8/layout/orgChart1"/>
    <dgm:cxn modelId="{C1CB33C5-505F-40D7-8B9D-CA2B0094E74B}" type="presParOf" srcId="{6CECBA84-9578-488D-A596-8B20726BBAD2}" destId="{44C9CC9F-1D7B-46FF-9B01-316DC99E4236}" srcOrd="0" destOrd="0" presId="urn:microsoft.com/office/officeart/2005/8/layout/orgChart1"/>
    <dgm:cxn modelId="{955FD126-7ACC-450F-95F3-8EBA1CC85182}" type="presParOf" srcId="{44C9CC9F-1D7B-46FF-9B01-316DC99E4236}" destId="{F956EA55-1524-49D1-AE66-093E4112580F}" srcOrd="0" destOrd="0" presId="urn:microsoft.com/office/officeart/2005/8/layout/orgChart1"/>
    <dgm:cxn modelId="{E50361D3-F519-4120-A4E1-25292563F264}" type="presParOf" srcId="{44C9CC9F-1D7B-46FF-9B01-316DC99E4236}" destId="{82F6D51D-32F6-4441-8708-A8ED45D72B24}" srcOrd="1" destOrd="0" presId="urn:microsoft.com/office/officeart/2005/8/layout/orgChart1"/>
    <dgm:cxn modelId="{62083B46-C440-465A-85FB-8250D041D310}" type="presParOf" srcId="{6CECBA84-9578-488D-A596-8B20726BBAD2}" destId="{C31F7D39-E860-4614-AEE6-0BD3818ADD53}" srcOrd="1" destOrd="0" presId="urn:microsoft.com/office/officeart/2005/8/layout/orgChart1"/>
    <dgm:cxn modelId="{353552B1-3251-47AE-A9C9-22B5455F3790}" type="presParOf" srcId="{C31F7D39-E860-4614-AEE6-0BD3818ADD53}" destId="{9A76A657-E116-42D2-8E6B-7601BCE24D4C}" srcOrd="0" destOrd="0" presId="urn:microsoft.com/office/officeart/2005/8/layout/orgChart1"/>
    <dgm:cxn modelId="{732BBF18-3B1F-4ED8-B206-25FC2152C5F3}" type="presParOf" srcId="{C31F7D39-E860-4614-AEE6-0BD3818ADD53}" destId="{D6030557-A04F-43D7-B3CA-7BDC90AF1DFF}" srcOrd="1" destOrd="0" presId="urn:microsoft.com/office/officeart/2005/8/layout/orgChart1"/>
    <dgm:cxn modelId="{B312B54E-7A1F-4EAE-AA3D-07E1E7DC9061}" type="presParOf" srcId="{D6030557-A04F-43D7-B3CA-7BDC90AF1DFF}" destId="{8C41EEAC-69A9-4EA8-86A8-EC9F9D32EA61}" srcOrd="0" destOrd="0" presId="urn:microsoft.com/office/officeart/2005/8/layout/orgChart1"/>
    <dgm:cxn modelId="{19F9A9B8-A2E0-4B31-9EF1-271AD4F33823}" type="presParOf" srcId="{8C41EEAC-69A9-4EA8-86A8-EC9F9D32EA61}" destId="{1D794B64-D7FF-44EA-BF08-469D88959386}" srcOrd="0" destOrd="0" presId="urn:microsoft.com/office/officeart/2005/8/layout/orgChart1"/>
    <dgm:cxn modelId="{D5DF2592-669B-44E2-8BBE-066731390D78}" type="presParOf" srcId="{8C41EEAC-69A9-4EA8-86A8-EC9F9D32EA61}" destId="{FD58CFE5-F4EE-4F0E-98FC-A7ACFFEE8890}" srcOrd="1" destOrd="0" presId="urn:microsoft.com/office/officeart/2005/8/layout/orgChart1"/>
    <dgm:cxn modelId="{2DC1D13E-C1BA-43C4-AA5C-7522F16CFAD1}" type="presParOf" srcId="{D6030557-A04F-43D7-B3CA-7BDC90AF1DFF}" destId="{68C6E020-DBC8-445C-8C0B-EA0CE111BB06}" srcOrd="1" destOrd="0" presId="urn:microsoft.com/office/officeart/2005/8/layout/orgChart1"/>
    <dgm:cxn modelId="{2A027561-2759-4F41-87DC-C8D7AD7CCBDB}" type="presParOf" srcId="{D6030557-A04F-43D7-B3CA-7BDC90AF1DFF}" destId="{354C4BF1-F408-4EDB-B18D-E608F84731FA}" srcOrd="2" destOrd="0" presId="urn:microsoft.com/office/officeart/2005/8/layout/orgChart1"/>
    <dgm:cxn modelId="{1F48D023-5C63-46C1-A67C-EBCE08EEAC91}" type="presParOf" srcId="{6CECBA84-9578-488D-A596-8B20726BBAD2}" destId="{DCD1D521-4712-402A-A729-FE8F7EFD016A}" srcOrd="2" destOrd="0" presId="urn:microsoft.com/office/officeart/2005/8/layout/orgChart1"/>
    <dgm:cxn modelId="{25D0F736-8F14-4544-8D7A-E007EE268E79}" type="presParOf" srcId="{FDB1777D-354D-4BFD-ADA4-BD74A74BA9FF}" destId="{2366BEE8-E61C-4334-A8C4-973D7DD11FE7}" srcOrd="10" destOrd="0" presId="urn:microsoft.com/office/officeart/2005/8/layout/orgChart1"/>
    <dgm:cxn modelId="{8F636BD8-F7DE-49D1-8F18-D384DB9EA0EF}" type="presParOf" srcId="{FDB1777D-354D-4BFD-ADA4-BD74A74BA9FF}" destId="{304AE6D5-E49F-4334-BAE7-1E0DECB60466}" srcOrd="11" destOrd="0" presId="urn:microsoft.com/office/officeart/2005/8/layout/orgChart1"/>
    <dgm:cxn modelId="{64592F14-F319-4BD8-BAFF-3020B6FCF4CD}" type="presParOf" srcId="{304AE6D5-E49F-4334-BAE7-1E0DECB60466}" destId="{DEA671EF-5100-4EE5-89CD-2C0EA1E5FCEB}" srcOrd="0" destOrd="0" presId="urn:microsoft.com/office/officeart/2005/8/layout/orgChart1"/>
    <dgm:cxn modelId="{EC962E47-E88E-45F8-A7AD-C62A57CDB832}" type="presParOf" srcId="{DEA671EF-5100-4EE5-89CD-2C0EA1E5FCEB}" destId="{5413C6ED-C84F-48A3-956B-9070238342BF}" srcOrd="0" destOrd="0" presId="urn:microsoft.com/office/officeart/2005/8/layout/orgChart1"/>
    <dgm:cxn modelId="{3B072421-9AE8-4016-BB69-0031EC07CCCE}" type="presParOf" srcId="{DEA671EF-5100-4EE5-89CD-2C0EA1E5FCEB}" destId="{EA53071F-E249-42F8-9150-EC914D0D5191}" srcOrd="1" destOrd="0" presId="urn:microsoft.com/office/officeart/2005/8/layout/orgChart1"/>
    <dgm:cxn modelId="{5FA80EE3-9DCC-4826-9F92-6FDC33EE6DC1}" type="presParOf" srcId="{304AE6D5-E49F-4334-BAE7-1E0DECB60466}" destId="{BB8BF6DB-5DFE-46F7-B08A-D13F24201C18}" srcOrd="1" destOrd="0" presId="urn:microsoft.com/office/officeart/2005/8/layout/orgChart1"/>
    <dgm:cxn modelId="{48EA79E8-1358-4365-B9B5-0F35A7B41C49}" type="presParOf" srcId="{BB8BF6DB-5DFE-46F7-B08A-D13F24201C18}" destId="{AE54A511-3243-4DB4-8C0D-8DBAC6198FC4}" srcOrd="0" destOrd="0" presId="urn:microsoft.com/office/officeart/2005/8/layout/orgChart1"/>
    <dgm:cxn modelId="{89714B99-DAF6-4E4F-810C-F07001E1D959}" type="presParOf" srcId="{BB8BF6DB-5DFE-46F7-B08A-D13F24201C18}" destId="{429D4536-1759-4799-9C6B-A7A83DB89BE7}" srcOrd="1" destOrd="0" presId="urn:microsoft.com/office/officeart/2005/8/layout/orgChart1"/>
    <dgm:cxn modelId="{1A2FC542-8B3B-4342-AB13-1B4E7E0692DA}" type="presParOf" srcId="{429D4536-1759-4799-9C6B-A7A83DB89BE7}" destId="{81DA09F3-1A5D-4EAD-9A0C-566F0BEB7263}" srcOrd="0" destOrd="0" presId="urn:microsoft.com/office/officeart/2005/8/layout/orgChart1"/>
    <dgm:cxn modelId="{0060F7D8-526C-4011-8966-43193435A7DB}" type="presParOf" srcId="{81DA09F3-1A5D-4EAD-9A0C-566F0BEB7263}" destId="{39F18279-0A8E-410F-970C-0FF572463EB2}" srcOrd="0" destOrd="0" presId="urn:microsoft.com/office/officeart/2005/8/layout/orgChart1"/>
    <dgm:cxn modelId="{A125E01F-C9E0-42C3-909D-9EB000046427}" type="presParOf" srcId="{81DA09F3-1A5D-4EAD-9A0C-566F0BEB7263}" destId="{31B283DD-F9B4-48E0-8B6D-F68E67AFFF5C}" srcOrd="1" destOrd="0" presId="urn:microsoft.com/office/officeart/2005/8/layout/orgChart1"/>
    <dgm:cxn modelId="{A6A4F9C0-44C1-4D9A-BDD4-925F09C99846}" type="presParOf" srcId="{429D4536-1759-4799-9C6B-A7A83DB89BE7}" destId="{8BF55534-09D3-4850-8C7F-D9CBE26D5631}" srcOrd="1" destOrd="0" presId="urn:microsoft.com/office/officeart/2005/8/layout/orgChart1"/>
    <dgm:cxn modelId="{C7C536A4-047A-46D4-A255-CE90A3434646}" type="presParOf" srcId="{429D4536-1759-4799-9C6B-A7A83DB89BE7}" destId="{ADD6ED72-D640-4969-B3C3-A2C0B5788E38}" srcOrd="2" destOrd="0" presId="urn:microsoft.com/office/officeart/2005/8/layout/orgChart1"/>
    <dgm:cxn modelId="{2C84BB70-1DB2-4EEF-AEDE-A7F67A3ADC2B}" type="presParOf" srcId="{BB8BF6DB-5DFE-46F7-B08A-D13F24201C18}" destId="{14C29099-FFC7-4B9F-82C4-255802148C9D}" srcOrd="2" destOrd="0" presId="urn:microsoft.com/office/officeart/2005/8/layout/orgChart1"/>
    <dgm:cxn modelId="{03D5CD79-A699-43CF-AE41-D51E2ED4F765}" type="presParOf" srcId="{BB8BF6DB-5DFE-46F7-B08A-D13F24201C18}" destId="{B8D392AA-9AA8-4955-AC99-BE17E8681359}" srcOrd="3" destOrd="0" presId="urn:microsoft.com/office/officeart/2005/8/layout/orgChart1"/>
    <dgm:cxn modelId="{F441DEC2-F0E9-48B1-8DCF-E4F2B37F78A5}" type="presParOf" srcId="{B8D392AA-9AA8-4955-AC99-BE17E8681359}" destId="{1E341C24-DAAD-4391-A060-2EA278360235}" srcOrd="0" destOrd="0" presId="urn:microsoft.com/office/officeart/2005/8/layout/orgChart1"/>
    <dgm:cxn modelId="{319F5B95-3719-41F3-8902-2D09336BC321}" type="presParOf" srcId="{1E341C24-DAAD-4391-A060-2EA278360235}" destId="{7D7CC36B-E441-4450-BC00-7DA66E84A1B3}" srcOrd="0" destOrd="0" presId="urn:microsoft.com/office/officeart/2005/8/layout/orgChart1"/>
    <dgm:cxn modelId="{DF001831-1D5A-45DB-8887-06A4690C4822}" type="presParOf" srcId="{1E341C24-DAAD-4391-A060-2EA278360235}" destId="{7341E2EE-34E5-48C9-B28B-609E3959F669}" srcOrd="1" destOrd="0" presId="urn:microsoft.com/office/officeart/2005/8/layout/orgChart1"/>
    <dgm:cxn modelId="{3F52348C-4285-41EF-9D02-F56B80BF22C8}" type="presParOf" srcId="{B8D392AA-9AA8-4955-AC99-BE17E8681359}" destId="{5DF1FEFC-D5F8-4B5B-B05F-44BAEDC6E206}" srcOrd="1" destOrd="0" presId="urn:microsoft.com/office/officeart/2005/8/layout/orgChart1"/>
    <dgm:cxn modelId="{C6302DEC-FC4B-46CA-9E12-F4EFD70F82EF}" type="presParOf" srcId="{B8D392AA-9AA8-4955-AC99-BE17E8681359}" destId="{6D42BF3A-88EC-4B1C-9F2F-AC84CC98136A}" srcOrd="2" destOrd="0" presId="urn:microsoft.com/office/officeart/2005/8/layout/orgChart1"/>
    <dgm:cxn modelId="{455AC1A5-51FA-4370-813A-CCDDC9CE3D1B}" type="presParOf" srcId="{BB8BF6DB-5DFE-46F7-B08A-D13F24201C18}" destId="{D2C40A41-F431-4914-8164-17040AB1CECE}" srcOrd="4" destOrd="0" presId="urn:microsoft.com/office/officeart/2005/8/layout/orgChart1"/>
    <dgm:cxn modelId="{07FF4C7D-B568-49D8-A0D4-73261B0F7F16}" type="presParOf" srcId="{BB8BF6DB-5DFE-46F7-B08A-D13F24201C18}" destId="{A1DF90E6-7174-41AA-958E-51F3E76E4CB4}" srcOrd="5" destOrd="0" presId="urn:microsoft.com/office/officeart/2005/8/layout/orgChart1"/>
    <dgm:cxn modelId="{7808608E-24F1-42D1-9297-AD6837D30A4E}" type="presParOf" srcId="{A1DF90E6-7174-41AA-958E-51F3E76E4CB4}" destId="{91A8ECEE-4025-419D-81B9-F93A64ECC0E8}" srcOrd="0" destOrd="0" presId="urn:microsoft.com/office/officeart/2005/8/layout/orgChart1"/>
    <dgm:cxn modelId="{54A99F60-D41A-4B49-91C9-FBA8CEBC7EA4}" type="presParOf" srcId="{91A8ECEE-4025-419D-81B9-F93A64ECC0E8}" destId="{BF615604-FEFB-4DC5-9C4D-810C465ABE89}" srcOrd="0" destOrd="0" presId="urn:microsoft.com/office/officeart/2005/8/layout/orgChart1"/>
    <dgm:cxn modelId="{47FB6065-54FE-430B-86CE-DE8E50141BE9}" type="presParOf" srcId="{91A8ECEE-4025-419D-81B9-F93A64ECC0E8}" destId="{EE744CA0-2EC8-4222-93CE-DD97C62A5ECD}" srcOrd="1" destOrd="0" presId="urn:microsoft.com/office/officeart/2005/8/layout/orgChart1"/>
    <dgm:cxn modelId="{D5A34A93-A2A5-42F4-A37D-22BC71A05A4D}" type="presParOf" srcId="{A1DF90E6-7174-41AA-958E-51F3E76E4CB4}" destId="{D4971A93-F254-4C44-8314-01DF5640A1B1}" srcOrd="1" destOrd="0" presId="urn:microsoft.com/office/officeart/2005/8/layout/orgChart1"/>
    <dgm:cxn modelId="{40FD6821-6933-4415-A835-93C2946EE45C}" type="presParOf" srcId="{A1DF90E6-7174-41AA-958E-51F3E76E4CB4}" destId="{17C5B5D7-9AE9-4560-A78E-88074B77D4B1}" srcOrd="2" destOrd="0" presId="urn:microsoft.com/office/officeart/2005/8/layout/orgChart1"/>
    <dgm:cxn modelId="{46EE2DC9-5D23-4A9D-BF11-D4222B87CC2F}" type="presParOf" srcId="{304AE6D5-E49F-4334-BAE7-1E0DECB60466}" destId="{EEC7144D-F01E-483E-994D-2ABC3C3FA54E}" srcOrd="2" destOrd="0" presId="urn:microsoft.com/office/officeart/2005/8/layout/orgChart1"/>
    <dgm:cxn modelId="{43C6410A-806D-4654-98D4-5F730E256B3E}" type="presParOf" srcId="{FDB1777D-354D-4BFD-ADA4-BD74A74BA9FF}" destId="{992EB013-6E85-4D48-94EA-CFD1B63F3E0B}" srcOrd="12" destOrd="0" presId="urn:microsoft.com/office/officeart/2005/8/layout/orgChart1"/>
    <dgm:cxn modelId="{5AC1D33D-FA54-4A68-9EFD-1374E1EC95A8}" type="presParOf" srcId="{FDB1777D-354D-4BFD-ADA4-BD74A74BA9FF}" destId="{6643F7DA-1A4B-474F-B3F7-E7EB3A84E205}" srcOrd="13" destOrd="0" presId="urn:microsoft.com/office/officeart/2005/8/layout/orgChart1"/>
    <dgm:cxn modelId="{295232E5-9201-4A62-A45A-8BF8847C124A}" type="presParOf" srcId="{6643F7DA-1A4B-474F-B3F7-E7EB3A84E205}" destId="{39E83FBF-918E-45CC-A32C-C64357E7CB3B}" srcOrd="0" destOrd="0" presId="urn:microsoft.com/office/officeart/2005/8/layout/orgChart1"/>
    <dgm:cxn modelId="{3ABF63AC-B62D-4745-B7D7-4972639BBAD3}" type="presParOf" srcId="{39E83FBF-918E-45CC-A32C-C64357E7CB3B}" destId="{B5E29BFC-8092-4616-A5D3-CDE02FD9CE94}" srcOrd="0" destOrd="0" presId="urn:microsoft.com/office/officeart/2005/8/layout/orgChart1"/>
    <dgm:cxn modelId="{6F15C5F0-4E9D-4D5F-A2E2-1E97B59BB7C9}" type="presParOf" srcId="{39E83FBF-918E-45CC-A32C-C64357E7CB3B}" destId="{36A22004-3C62-4112-9F0A-106ECE2C6D44}" srcOrd="1" destOrd="0" presId="urn:microsoft.com/office/officeart/2005/8/layout/orgChart1"/>
    <dgm:cxn modelId="{F9DD65FE-1089-41FF-B4CB-320FB4BDF9CF}" type="presParOf" srcId="{6643F7DA-1A4B-474F-B3F7-E7EB3A84E205}" destId="{2C39C972-0DE1-4321-B26B-758F28046BCF}" srcOrd="1" destOrd="0" presId="urn:microsoft.com/office/officeart/2005/8/layout/orgChart1"/>
    <dgm:cxn modelId="{09D51870-8059-48B1-92D2-A55BAFAB35B2}" type="presParOf" srcId="{2C39C972-0DE1-4321-B26B-758F28046BCF}" destId="{57FA7E66-8FE0-4A01-826F-B91E989ECF7E}" srcOrd="0" destOrd="0" presId="urn:microsoft.com/office/officeart/2005/8/layout/orgChart1"/>
    <dgm:cxn modelId="{7E2421A8-C9EC-47C7-9C7A-F936C7921928}" type="presParOf" srcId="{2C39C972-0DE1-4321-B26B-758F28046BCF}" destId="{C20A161E-12D0-4775-9D9F-484F424E3760}" srcOrd="1" destOrd="0" presId="urn:microsoft.com/office/officeart/2005/8/layout/orgChart1"/>
    <dgm:cxn modelId="{51CB9394-0B70-406E-91F0-6D341DD5716A}" type="presParOf" srcId="{C20A161E-12D0-4775-9D9F-484F424E3760}" destId="{FFB19D09-631C-41D0-9AFC-743BE0F41623}" srcOrd="0" destOrd="0" presId="urn:microsoft.com/office/officeart/2005/8/layout/orgChart1"/>
    <dgm:cxn modelId="{7FCE14FA-AE60-474C-9023-8BC70DC7B974}" type="presParOf" srcId="{FFB19D09-631C-41D0-9AFC-743BE0F41623}" destId="{9D272B26-313A-4475-9961-41D7E0BAB79C}" srcOrd="0" destOrd="0" presId="urn:microsoft.com/office/officeart/2005/8/layout/orgChart1"/>
    <dgm:cxn modelId="{9CE2F683-3B54-4196-941E-32B50310B045}" type="presParOf" srcId="{FFB19D09-631C-41D0-9AFC-743BE0F41623}" destId="{01DE41C6-9D6C-43D6-A72A-ADE9EC994749}" srcOrd="1" destOrd="0" presId="urn:microsoft.com/office/officeart/2005/8/layout/orgChart1"/>
    <dgm:cxn modelId="{156C95BE-C88D-4F6C-B3BA-5EBEB6A82895}" type="presParOf" srcId="{C20A161E-12D0-4775-9D9F-484F424E3760}" destId="{0D6F7B4F-B8AD-42D9-AD17-830079D7F9EE}" srcOrd="1" destOrd="0" presId="urn:microsoft.com/office/officeart/2005/8/layout/orgChart1"/>
    <dgm:cxn modelId="{8D7C5260-B887-4F45-BCC3-55EA8A3A516E}" type="presParOf" srcId="{C20A161E-12D0-4775-9D9F-484F424E3760}" destId="{F58F4061-9C19-4851-9A54-AA3D52A103B6}" srcOrd="2" destOrd="0" presId="urn:microsoft.com/office/officeart/2005/8/layout/orgChart1"/>
    <dgm:cxn modelId="{EF810BBB-F269-4D82-9FAE-7395C49C5AD4}" type="presParOf" srcId="{6643F7DA-1A4B-474F-B3F7-E7EB3A84E205}" destId="{DBF824EE-C35B-415C-AA57-F722A2D5AEF6}" srcOrd="2" destOrd="0" presId="urn:microsoft.com/office/officeart/2005/8/layout/orgChart1"/>
    <dgm:cxn modelId="{3ADDAACE-B5D8-433A-AB35-CC2D44CFC0D4}" type="presParOf" srcId="{FDB1777D-354D-4BFD-ADA4-BD74A74BA9FF}" destId="{07DCE83E-2C81-461A-8A55-578C8E11C0A3}" srcOrd="14" destOrd="0" presId="urn:microsoft.com/office/officeart/2005/8/layout/orgChart1"/>
    <dgm:cxn modelId="{9A1FD3D1-0221-4E2F-9E4C-A11F2F626ABC}" type="presParOf" srcId="{FDB1777D-354D-4BFD-ADA4-BD74A74BA9FF}" destId="{6285BBAA-F318-4303-AD47-0461378BF98B}" srcOrd="15" destOrd="0" presId="urn:microsoft.com/office/officeart/2005/8/layout/orgChart1"/>
    <dgm:cxn modelId="{01B16F62-36CA-4C0D-B755-A90EDC2E5391}" type="presParOf" srcId="{6285BBAA-F318-4303-AD47-0461378BF98B}" destId="{11E6143F-49F4-4A27-A7B3-8E00AF2D43D7}" srcOrd="0" destOrd="0" presId="urn:microsoft.com/office/officeart/2005/8/layout/orgChart1"/>
    <dgm:cxn modelId="{090F5E37-4EEC-486D-80CF-C1A797AD4686}" type="presParOf" srcId="{11E6143F-49F4-4A27-A7B3-8E00AF2D43D7}" destId="{DEBA4254-E013-4F72-B6D5-2A944F89B8E4}" srcOrd="0" destOrd="0" presId="urn:microsoft.com/office/officeart/2005/8/layout/orgChart1"/>
    <dgm:cxn modelId="{6653D58B-D360-4193-9C2E-F96FCF0BB389}" type="presParOf" srcId="{11E6143F-49F4-4A27-A7B3-8E00AF2D43D7}" destId="{66FA11F2-6B55-4D57-9053-3E80095D96B9}" srcOrd="1" destOrd="0" presId="urn:microsoft.com/office/officeart/2005/8/layout/orgChart1"/>
    <dgm:cxn modelId="{8C3CC578-BCB7-41FE-A2AD-698986FABF48}" type="presParOf" srcId="{6285BBAA-F318-4303-AD47-0461378BF98B}" destId="{95C83D30-2606-4B9C-B432-2C9FC6D93CEA}" srcOrd="1" destOrd="0" presId="urn:microsoft.com/office/officeart/2005/8/layout/orgChart1"/>
    <dgm:cxn modelId="{50C5C84D-0126-4D60-8B5A-987AC6DD7A27}" type="presParOf" srcId="{95C83D30-2606-4B9C-B432-2C9FC6D93CEA}" destId="{403C01CF-245E-44C6-9A3C-FBD3485D9F6A}" srcOrd="0" destOrd="0" presId="urn:microsoft.com/office/officeart/2005/8/layout/orgChart1"/>
    <dgm:cxn modelId="{81959B0E-C90F-44F2-841D-BBA77C1F64B0}" type="presParOf" srcId="{95C83D30-2606-4B9C-B432-2C9FC6D93CEA}" destId="{BE8C4D61-EF9B-43BC-BBD6-A38BC259BB5F}" srcOrd="1" destOrd="0" presId="urn:microsoft.com/office/officeart/2005/8/layout/orgChart1"/>
    <dgm:cxn modelId="{32867523-CC59-4FF7-B0C1-84EA7B4B506E}" type="presParOf" srcId="{BE8C4D61-EF9B-43BC-BBD6-A38BC259BB5F}" destId="{D020F769-1883-4388-B640-7ACF71FD35DD}" srcOrd="0" destOrd="0" presId="urn:microsoft.com/office/officeart/2005/8/layout/orgChart1"/>
    <dgm:cxn modelId="{D7A3C29D-7363-457C-BA2E-7F633FD50D8A}" type="presParOf" srcId="{D020F769-1883-4388-B640-7ACF71FD35DD}" destId="{3CA45F93-1CFA-45C4-8268-9C165D943F20}" srcOrd="0" destOrd="0" presId="urn:microsoft.com/office/officeart/2005/8/layout/orgChart1"/>
    <dgm:cxn modelId="{08B3D55B-93E4-4FC3-A466-2135F98D4FE1}" type="presParOf" srcId="{D020F769-1883-4388-B640-7ACF71FD35DD}" destId="{7D3B3D70-7E9D-4ED9-B01B-A484C0349519}" srcOrd="1" destOrd="0" presId="urn:microsoft.com/office/officeart/2005/8/layout/orgChart1"/>
    <dgm:cxn modelId="{BC662501-002F-407E-8C6F-C883F38AD1F5}" type="presParOf" srcId="{BE8C4D61-EF9B-43BC-BBD6-A38BC259BB5F}" destId="{C84CF0BE-7AA7-4403-9EB3-EDED4ABF37F6}" srcOrd="1" destOrd="0" presId="urn:microsoft.com/office/officeart/2005/8/layout/orgChart1"/>
    <dgm:cxn modelId="{B766B692-66F6-4DB0-96EC-482B4D4F0099}" type="presParOf" srcId="{BE8C4D61-EF9B-43BC-BBD6-A38BC259BB5F}" destId="{BF6D46B7-A470-4FBC-AF9D-FEF4836F1DCB}" srcOrd="2" destOrd="0" presId="urn:microsoft.com/office/officeart/2005/8/layout/orgChart1"/>
    <dgm:cxn modelId="{1CC39237-BB94-42FE-BD15-0A524BF3817E}" type="presParOf" srcId="{6285BBAA-F318-4303-AD47-0461378BF98B}" destId="{85B3A294-FA33-43B2-B286-250FA29F9DA1}" srcOrd="2" destOrd="0" presId="urn:microsoft.com/office/officeart/2005/8/layout/orgChart1"/>
    <dgm:cxn modelId="{B1CCAFAD-57A7-42D8-93F0-0B102AC86493}" type="presParOf" srcId="{FDB1777D-354D-4BFD-ADA4-BD74A74BA9FF}" destId="{841ABC32-C983-434E-AAB1-D7826275766E}" srcOrd="16" destOrd="0" presId="urn:microsoft.com/office/officeart/2005/8/layout/orgChart1"/>
    <dgm:cxn modelId="{E0C6B93D-7E85-45B8-B392-220745716658}" type="presParOf" srcId="{FDB1777D-354D-4BFD-ADA4-BD74A74BA9FF}" destId="{A5210124-586B-438A-AE81-30A31BAD4486}" srcOrd="17" destOrd="0" presId="urn:microsoft.com/office/officeart/2005/8/layout/orgChart1"/>
    <dgm:cxn modelId="{ED27FE0A-E77E-4C10-A528-02D0BDDEE277}" type="presParOf" srcId="{A5210124-586B-438A-AE81-30A31BAD4486}" destId="{AAD545A1-B16D-4380-A60F-9B2666D763EB}" srcOrd="0" destOrd="0" presId="urn:microsoft.com/office/officeart/2005/8/layout/orgChart1"/>
    <dgm:cxn modelId="{5B9EA11E-1971-4B65-BB90-DD0CEA185B1C}" type="presParOf" srcId="{AAD545A1-B16D-4380-A60F-9B2666D763EB}" destId="{A8052403-96E5-4A19-B372-F2451FF79749}" srcOrd="0" destOrd="0" presId="urn:microsoft.com/office/officeart/2005/8/layout/orgChart1"/>
    <dgm:cxn modelId="{B28FB4AC-41B6-4720-8462-97FCFE05D8E7}" type="presParOf" srcId="{AAD545A1-B16D-4380-A60F-9B2666D763EB}" destId="{A093CFD1-8985-4194-B021-C387DFF6602A}" srcOrd="1" destOrd="0" presId="urn:microsoft.com/office/officeart/2005/8/layout/orgChart1"/>
    <dgm:cxn modelId="{DC91F579-9C7E-4207-A887-F238E8E7EC34}" type="presParOf" srcId="{A5210124-586B-438A-AE81-30A31BAD4486}" destId="{702FBD29-DBD3-4E5E-8E6F-6F6592A1F704}" srcOrd="1" destOrd="0" presId="urn:microsoft.com/office/officeart/2005/8/layout/orgChart1"/>
    <dgm:cxn modelId="{191AD133-4F79-4189-AA24-9EE1C7A055C4}" type="presParOf" srcId="{702FBD29-DBD3-4E5E-8E6F-6F6592A1F704}" destId="{8850731C-B034-45EE-B8C5-D88C49A2A576}" srcOrd="0" destOrd="0" presId="urn:microsoft.com/office/officeart/2005/8/layout/orgChart1"/>
    <dgm:cxn modelId="{DDE2BB7E-0EC2-44F6-8040-CB90FB547FC5}" type="presParOf" srcId="{702FBD29-DBD3-4E5E-8E6F-6F6592A1F704}" destId="{3CA6FBF0-D80B-4C24-A860-75638D65050A}" srcOrd="1" destOrd="0" presId="urn:microsoft.com/office/officeart/2005/8/layout/orgChart1"/>
    <dgm:cxn modelId="{8BE57F3B-3861-4796-A98C-5AF5D2900DD2}" type="presParOf" srcId="{3CA6FBF0-D80B-4C24-A860-75638D65050A}" destId="{B448B3EB-ECF1-40C7-8A49-70CA1E3D6357}" srcOrd="0" destOrd="0" presId="urn:microsoft.com/office/officeart/2005/8/layout/orgChart1"/>
    <dgm:cxn modelId="{A29E99FD-B191-480C-93AD-D65960C770C5}" type="presParOf" srcId="{B448B3EB-ECF1-40C7-8A49-70CA1E3D6357}" destId="{6179E5F7-D127-4CDD-8450-A8EF1B45614B}" srcOrd="0" destOrd="0" presId="urn:microsoft.com/office/officeart/2005/8/layout/orgChart1"/>
    <dgm:cxn modelId="{337EB646-2407-4046-A5C6-166F4AB85A6E}" type="presParOf" srcId="{B448B3EB-ECF1-40C7-8A49-70CA1E3D6357}" destId="{D60EC769-F4DD-49AC-911A-23C7EB190665}" srcOrd="1" destOrd="0" presId="urn:microsoft.com/office/officeart/2005/8/layout/orgChart1"/>
    <dgm:cxn modelId="{3A0B3513-C421-4042-A8CA-EF7695D7B8A9}" type="presParOf" srcId="{3CA6FBF0-D80B-4C24-A860-75638D65050A}" destId="{D7D092E3-E380-4391-BBB6-2B6B679E94A3}" srcOrd="1" destOrd="0" presId="urn:microsoft.com/office/officeart/2005/8/layout/orgChart1"/>
    <dgm:cxn modelId="{E11ECB68-46B2-488B-BC1E-8465006B80E8}" type="presParOf" srcId="{3CA6FBF0-D80B-4C24-A860-75638D65050A}" destId="{6D0BA244-9740-40F0-80B9-B62189E7F0DF}" srcOrd="2" destOrd="0" presId="urn:microsoft.com/office/officeart/2005/8/layout/orgChart1"/>
    <dgm:cxn modelId="{D94C48E2-8FB9-4240-B5F1-25D8FF277A3D}" type="presParOf" srcId="{A5210124-586B-438A-AE81-30A31BAD4486}" destId="{9FB68978-608F-4C9A-A2B5-903969ACCC5D}" srcOrd="2" destOrd="0" presId="urn:microsoft.com/office/officeart/2005/8/layout/orgChart1"/>
    <dgm:cxn modelId="{5618DF28-F48C-46EF-B009-BF5A794500D1}" type="presParOf" srcId="{FDB1777D-354D-4BFD-ADA4-BD74A74BA9FF}" destId="{9FFBB33D-A0D6-46DF-84E0-E9053FFCB6C2}" srcOrd="18" destOrd="0" presId="urn:microsoft.com/office/officeart/2005/8/layout/orgChart1"/>
    <dgm:cxn modelId="{31FFC578-5D61-419B-A895-BB28CC853C5C}" type="presParOf" srcId="{FDB1777D-354D-4BFD-ADA4-BD74A74BA9FF}" destId="{AC3873F7-68E4-46CE-AB7E-A72C0305C417}" srcOrd="19" destOrd="0" presId="urn:microsoft.com/office/officeart/2005/8/layout/orgChart1"/>
    <dgm:cxn modelId="{785DB873-D222-4AA1-97D3-197C8127E5BB}" type="presParOf" srcId="{AC3873F7-68E4-46CE-AB7E-A72C0305C417}" destId="{0C485254-0D60-4BFF-BC17-1C9E2055525A}" srcOrd="0" destOrd="0" presId="urn:microsoft.com/office/officeart/2005/8/layout/orgChart1"/>
    <dgm:cxn modelId="{9A197618-1903-499A-A5E5-8FCFF74838C6}" type="presParOf" srcId="{0C485254-0D60-4BFF-BC17-1C9E2055525A}" destId="{B64CAD07-C8D7-48B6-A578-89FF23CD0492}" srcOrd="0" destOrd="0" presId="urn:microsoft.com/office/officeart/2005/8/layout/orgChart1"/>
    <dgm:cxn modelId="{4B79E0B1-0D02-476C-A23F-6782879F177B}" type="presParOf" srcId="{0C485254-0D60-4BFF-BC17-1C9E2055525A}" destId="{857547FB-451D-4911-BF62-729ED4E83005}" srcOrd="1" destOrd="0" presId="urn:microsoft.com/office/officeart/2005/8/layout/orgChart1"/>
    <dgm:cxn modelId="{C5356C24-272A-447A-BE8D-D111982F8AA8}" type="presParOf" srcId="{AC3873F7-68E4-46CE-AB7E-A72C0305C417}" destId="{136D2D7B-0273-4143-B2E4-4943798FE79A}" srcOrd="1" destOrd="0" presId="urn:microsoft.com/office/officeart/2005/8/layout/orgChart1"/>
    <dgm:cxn modelId="{3AC91339-571D-4666-921C-0E61BA789E53}" type="presParOf" srcId="{136D2D7B-0273-4143-B2E4-4943798FE79A}" destId="{40AF14B2-F3C0-4A68-8E62-41919A41FA72}" srcOrd="0" destOrd="0" presId="urn:microsoft.com/office/officeart/2005/8/layout/orgChart1"/>
    <dgm:cxn modelId="{83A67257-2C4B-4157-BD71-94A45B7B493A}" type="presParOf" srcId="{136D2D7B-0273-4143-B2E4-4943798FE79A}" destId="{D71F1504-CCB8-4805-BC4E-3989DD417BE8}" srcOrd="1" destOrd="0" presId="urn:microsoft.com/office/officeart/2005/8/layout/orgChart1"/>
    <dgm:cxn modelId="{4033EB1C-6A30-4A11-AE4E-44403734ACDA}" type="presParOf" srcId="{D71F1504-CCB8-4805-BC4E-3989DD417BE8}" destId="{29D87019-7020-402D-9E84-C336E814120D}" srcOrd="0" destOrd="0" presId="urn:microsoft.com/office/officeart/2005/8/layout/orgChart1"/>
    <dgm:cxn modelId="{BB9A09A2-5B0F-42E3-B955-5920A163B913}" type="presParOf" srcId="{29D87019-7020-402D-9E84-C336E814120D}" destId="{8B18A943-139D-467B-93CD-479628F9589E}" srcOrd="0" destOrd="0" presId="urn:microsoft.com/office/officeart/2005/8/layout/orgChart1"/>
    <dgm:cxn modelId="{E024EF51-46E6-4B34-88A3-3723868D5D0C}" type="presParOf" srcId="{29D87019-7020-402D-9E84-C336E814120D}" destId="{F56F6CE4-59E4-4905-AACF-E48DD59A924E}" srcOrd="1" destOrd="0" presId="urn:microsoft.com/office/officeart/2005/8/layout/orgChart1"/>
    <dgm:cxn modelId="{AEEBA675-A85A-422A-965F-864A4FECE2DA}" type="presParOf" srcId="{D71F1504-CCB8-4805-BC4E-3989DD417BE8}" destId="{970F3220-F8C3-4E44-86EC-3E43CBDC1B48}" srcOrd="1" destOrd="0" presId="urn:microsoft.com/office/officeart/2005/8/layout/orgChart1"/>
    <dgm:cxn modelId="{1F02B303-052E-40BC-873A-3FE56D791D97}" type="presParOf" srcId="{D71F1504-CCB8-4805-BC4E-3989DD417BE8}" destId="{D4B54B61-50DB-43EF-B187-C3CC6304E5DE}" srcOrd="2" destOrd="0" presId="urn:microsoft.com/office/officeart/2005/8/layout/orgChart1"/>
    <dgm:cxn modelId="{EAA10106-F818-4596-873A-B48F03143C2D}" type="presParOf" srcId="{136D2D7B-0273-4143-B2E4-4943798FE79A}" destId="{100677CB-D50E-41E2-A68D-AE89B042ED33}" srcOrd="2" destOrd="0" presId="urn:microsoft.com/office/officeart/2005/8/layout/orgChart1"/>
    <dgm:cxn modelId="{54273438-68CE-427A-82CE-477CA5279637}" type="presParOf" srcId="{136D2D7B-0273-4143-B2E4-4943798FE79A}" destId="{A79BDCE3-DBDF-40AD-89BB-186B080D0DA3}" srcOrd="3" destOrd="0" presId="urn:microsoft.com/office/officeart/2005/8/layout/orgChart1"/>
    <dgm:cxn modelId="{8904A4AF-C6BE-47C3-9627-B8AA273C5CF8}" type="presParOf" srcId="{A79BDCE3-DBDF-40AD-89BB-186B080D0DA3}" destId="{41164C94-3705-416F-AD2F-4CAC9381A4CC}" srcOrd="0" destOrd="0" presId="urn:microsoft.com/office/officeart/2005/8/layout/orgChart1"/>
    <dgm:cxn modelId="{23FCB6E0-BC07-405D-8DA8-5532CF8458BD}" type="presParOf" srcId="{41164C94-3705-416F-AD2F-4CAC9381A4CC}" destId="{FF9B776A-729C-4D46-9696-710111BD44DB}" srcOrd="0" destOrd="0" presId="urn:microsoft.com/office/officeart/2005/8/layout/orgChart1"/>
    <dgm:cxn modelId="{CBEB9331-D580-4F36-94A2-26EB6CD62C97}" type="presParOf" srcId="{41164C94-3705-416F-AD2F-4CAC9381A4CC}" destId="{C175DA6B-EAAE-43E1-8A43-2DEB05D7D61D}" srcOrd="1" destOrd="0" presId="urn:microsoft.com/office/officeart/2005/8/layout/orgChart1"/>
    <dgm:cxn modelId="{69AFC6EC-567A-44A2-BA26-8A872CF6C951}" type="presParOf" srcId="{A79BDCE3-DBDF-40AD-89BB-186B080D0DA3}" destId="{4ACBF7E9-375E-4D12-B105-0C1FEE713693}" srcOrd="1" destOrd="0" presId="urn:microsoft.com/office/officeart/2005/8/layout/orgChart1"/>
    <dgm:cxn modelId="{CF40579F-BB30-4A5C-84B4-37BF3392A746}" type="presParOf" srcId="{A79BDCE3-DBDF-40AD-89BB-186B080D0DA3}" destId="{612FF0A3-7DFC-4607-B2A6-DA2D73EB6A2C}" srcOrd="2" destOrd="0" presId="urn:microsoft.com/office/officeart/2005/8/layout/orgChart1"/>
    <dgm:cxn modelId="{749ACF0B-17A3-45C9-BECF-4C6DDCC5D890}" type="presParOf" srcId="{AC3873F7-68E4-46CE-AB7E-A72C0305C417}" destId="{46F516CA-30C1-45F8-93E5-7DDB07718D1B}" srcOrd="2" destOrd="0" presId="urn:microsoft.com/office/officeart/2005/8/layout/orgChart1"/>
    <dgm:cxn modelId="{C843F612-2616-498A-BC3F-AC69C797A930}" type="presParOf" srcId="{FDB1777D-354D-4BFD-ADA4-BD74A74BA9FF}" destId="{59C73705-A844-4C65-AF38-41C6005B43C0}" srcOrd="20" destOrd="0" presId="urn:microsoft.com/office/officeart/2005/8/layout/orgChart1"/>
    <dgm:cxn modelId="{46689D21-639D-442D-83C2-BB63160293C2}" type="presParOf" srcId="{FDB1777D-354D-4BFD-ADA4-BD74A74BA9FF}" destId="{C0AC2367-4C4E-4717-B1D3-3011F5589984}" srcOrd="21" destOrd="0" presId="urn:microsoft.com/office/officeart/2005/8/layout/orgChart1"/>
    <dgm:cxn modelId="{29EBFF02-0332-495F-B4BF-0B5A6F9928D6}" type="presParOf" srcId="{C0AC2367-4C4E-4717-B1D3-3011F5589984}" destId="{559DCA40-CA31-4D94-98AB-54D9940D0454}" srcOrd="0" destOrd="0" presId="urn:microsoft.com/office/officeart/2005/8/layout/orgChart1"/>
    <dgm:cxn modelId="{86D7414B-D732-4E1D-9EEE-8C531E9F0296}" type="presParOf" srcId="{559DCA40-CA31-4D94-98AB-54D9940D0454}" destId="{88034232-5AB4-4E5D-A49B-60DEEB872A45}" srcOrd="0" destOrd="0" presId="urn:microsoft.com/office/officeart/2005/8/layout/orgChart1"/>
    <dgm:cxn modelId="{22EFCCD3-BB4A-40EB-B9B0-37B9B0877A73}" type="presParOf" srcId="{559DCA40-CA31-4D94-98AB-54D9940D0454}" destId="{0F4CEE18-52A1-4D4D-90AD-ED55D20B3DA9}" srcOrd="1" destOrd="0" presId="urn:microsoft.com/office/officeart/2005/8/layout/orgChart1"/>
    <dgm:cxn modelId="{86993AEE-389F-4408-9F35-3202B95CF8D6}" type="presParOf" srcId="{C0AC2367-4C4E-4717-B1D3-3011F5589984}" destId="{6441888B-8798-487A-BD50-9206E24B1BFD}" srcOrd="1" destOrd="0" presId="urn:microsoft.com/office/officeart/2005/8/layout/orgChart1"/>
    <dgm:cxn modelId="{1D6795E9-EAB2-4A4D-BF04-A6C36382E148}" type="presParOf" srcId="{6441888B-8798-487A-BD50-9206E24B1BFD}" destId="{53C2CE3A-BFBA-496A-BC08-5CC6EAD117E6}" srcOrd="0" destOrd="0" presId="urn:microsoft.com/office/officeart/2005/8/layout/orgChart1"/>
    <dgm:cxn modelId="{B7BFA87C-36F4-475D-80AF-6E6A5388A204}" type="presParOf" srcId="{6441888B-8798-487A-BD50-9206E24B1BFD}" destId="{90B7CA6B-B794-4F7A-8C99-A9B58ACC4E0F}" srcOrd="1" destOrd="0" presId="urn:microsoft.com/office/officeart/2005/8/layout/orgChart1"/>
    <dgm:cxn modelId="{493A80BA-35FE-4218-BF32-6635A5714A86}" type="presParOf" srcId="{90B7CA6B-B794-4F7A-8C99-A9B58ACC4E0F}" destId="{137A7A77-99FB-46C4-9535-ADC6D24F7A84}" srcOrd="0" destOrd="0" presId="urn:microsoft.com/office/officeart/2005/8/layout/orgChart1"/>
    <dgm:cxn modelId="{4C554EA9-0175-41D2-B347-AAB343D77A34}" type="presParOf" srcId="{137A7A77-99FB-46C4-9535-ADC6D24F7A84}" destId="{CD59CD94-605B-493C-8963-E3E6899BCB0F}" srcOrd="0" destOrd="0" presId="urn:microsoft.com/office/officeart/2005/8/layout/orgChart1"/>
    <dgm:cxn modelId="{DBBEEC7A-F52B-4C1B-881A-75061EE9E40E}" type="presParOf" srcId="{137A7A77-99FB-46C4-9535-ADC6D24F7A84}" destId="{3BEA84C7-3611-4822-B394-67D3EC3244FB}" srcOrd="1" destOrd="0" presId="urn:microsoft.com/office/officeart/2005/8/layout/orgChart1"/>
    <dgm:cxn modelId="{851634D0-3890-4CD6-AFEF-D972DD943176}" type="presParOf" srcId="{90B7CA6B-B794-4F7A-8C99-A9B58ACC4E0F}" destId="{8ABED5BD-8470-4E21-AC26-83A872AAEE08}" srcOrd="1" destOrd="0" presId="urn:microsoft.com/office/officeart/2005/8/layout/orgChart1"/>
    <dgm:cxn modelId="{186FAFF3-0E9B-43CC-B06D-7508035B9698}" type="presParOf" srcId="{90B7CA6B-B794-4F7A-8C99-A9B58ACC4E0F}" destId="{ACF9EC8D-D21B-4212-A1BF-8EA8B81CC734}" srcOrd="2" destOrd="0" presId="urn:microsoft.com/office/officeart/2005/8/layout/orgChart1"/>
    <dgm:cxn modelId="{ACC32683-08D8-4F4E-AF45-5703474D5998}" type="presParOf" srcId="{C0AC2367-4C4E-4717-B1D3-3011F5589984}" destId="{3544085A-E9DC-48D5-A403-D7D50EAFAB31}" srcOrd="2" destOrd="0" presId="urn:microsoft.com/office/officeart/2005/8/layout/orgChart1"/>
    <dgm:cxn modelId="{A1216D37-4228-43FE-8C95-0BF54C149584}" type="presParOf" srcId="{250D2F30-51F2-4D4F-8FB0-F3C3DE1AAFEE}" destId="{A8CFEB85-4202-4967-9DB5-D771A83B1C4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B9FEF8-EFE3-49DC-A902-0D61799B3D60}">
      <dsp:nvSpPr>
        <dsp:cNvPr id="0" name=""/>
        <dsp:cNvSpPr/>
      </dsp:nvSpPr>
      <dsp:spPr>
        <a:xfrm>
          <a:off x="3410586" y="1978138"/>
          <a:ext cx="3535177" cy="617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0810"/>
              </a:lnTo>
              <a:lnTo>
                <a:pt x="3535177" y="520810"/>
              </a:lnTo>
              <a:lnTo>
                <a:pt x="3535177" y="61797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AC172-A32E-4962-B335-4474605F67C1}">
      <dsp:nvSpPr>
        <dsp:cNvPr id="0" name=""/>
        <dsp:cNvSpPr/>
      </dsp:nvSpPr>
      <dsp:spPr>
        <a:xfrm>
          <a:off x="3410586" y="1978138"/>
          <a:ext cx="2144963" cy="625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261"/>
              </a:lnTo>
              <a:lnTo>
                <a:pt x="2144963" y="528261"/>
              </a:lnTo>
              <a:lnTo>
                <a:pt x="2144963" y="62542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CCE897-5BF6-4370-8DB0-81B10DD7E4A6}">
      <dsp:nvSpPr>
        <dsp:cNvPr id="0" name=""/>
        <dsp:cNvSpPr/>
      </dsp:nvSpPr>
      <dsp:spPr>
        <a:xfrm>
          <a:off x="3410586" y="1978138"/>
          <a:ext cx="749519" cy="625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8261"/>
              </a:lnTo>
              <a:lnTo>
                <a:pt x="749519" y="528261"/>
              </a:lnTo>
              <a:lnTo>
                <a:pt x="749519" y="62542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2E6EA1-6C3F-4E53-8E02-FA89B0A382B1}">
      <dsp:nvSpPr>
        <dsp:cNvPr id="0" name=""/>
        <dsp:cNvSpPr/>
      </dsp:nvSpPr>
      <dsp:spPr>
        <a:xfrm>
          <a:off x="3040391" y="1978138"/>
          <a:ext cx="370195" cy="625426"/>
        </a:xfrm>
        <a:custGeom>
          <a:avLst/>
          <a:gdLst/>
          <a:ahLst/>
          <a:cxnLst/>
          <a:rect l="0" t="0" r="0" b="0"/>
          <a:pathLst>
            <a:path>
              <a:moveTo>
                <a:pt x="370195" y="0"/>
              </a:moveTo>
              <a:lnTo>
                <a:pt x="370195" y="528261"/>
              </a:lnTo>
              <a:lnTo>
                <a:pt x="0" y="528261"/>
              </a:lnTo>
              <a:lnTo>
                <a:pt x="0" y="62542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A8C4FE-ECC2-4259-BB20-8A9775162EEB}">
      <dsp:nvSpPr>
        <dsp:cNvPr id="0" name=""/>
        <dsp:cNvSpPr/>
      </dsp:nvSpPr>
      <dsp:spPr>
        <a:xfrm>
          <a:off x="1751668" y="1978138"/>
          <a:ext cx="1658918" cy="625426"/>
        </a:xfrm>
        <a:custGeom>
          <a:avLst/>
          <a:gdLst/>
          <a:ahLst/>
          <a:cxnLst/>
          <a:rect l="0" t="0" r="0" b="0"/>
          <a:pathLst>
            <a:path>
              <a:moveTo>
                <a:pt x="1658918" y="0"/>
              </a:moveTo>
              <a:lnTo>
                <a:pt x="1658918" y="528261"/>
              </a:lnTo>
              <a:lnTo>
                <a:pt x="0" y="528261"/>
              </a:lnTo>
              <a:lnTo>
                <a:pt x="0" y="62542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48A794-7B8A-4E61-9535-7E804E8E4FDA}">
      <dsp:nvSpPr>
        <dsp:cNvPr id="0" name=""/>
        <dsp:cNvSpPr/>
      </dsp:nvSpPr>
      <dsp:spPr>
        <a:xfrm>
          <a:off x="462944" y="1978138"/>
          <a:ext cx="2947641" cy="625426"/>
        </a:xfrm>
        <a:custGeom>
          <a:avLst/>
          <a:gdLst/>
          <a:ahLst/>
          <a:cxnLst/>
          <a:rect l="0" t="0" r="0" b="0"/>
          <a:pathLst>
            <a:path>
              <a:moveTo>
                <a:pt x="2947641" y="0"/>
              </a:moveTo>
              <a:lnTo>
                <a:pt x="2947641" y="528261"/>
              </a:lnTo>
              <a:lnTo>
                <a:pt x="0" y="528261"/>
              </a:lnTo>
              <a:lnTo>
                <a:pt x="0" y="625426"/>
              </a:lnTo>
            </a:path>
          </a:pathLst>
        </a:custGeom>
        <a:noFill/>
        <a:ln w="127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FD3E2-4155-4F8D-BA9D-4C58A2B88327}">
      <dsp:nvSpPr>
        <dsp:cNvPr id="0" name=""/>
        <dsp:cNvSpPr/>
      </dsp:nvSpPr>
      <dsp:spPr>
        <a:xfrm>
          <a:off x="3025969" y="1153121"/>
          <a:ext cx="769235" cy="82501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F2DD9A-FB7D-45B4-A315-4685A7A35810}">
      <dsp:nvSpPr>
        <dsp:cNvPr id="0" name=""/>
        <dsp:cNvSpPr/>
      </dsp:nvSpPr>
      <dsp:spPr>
        <a:xfrm>
          <a:off x="3025969" y="1153121"/>
          <a:ext cx="769235" cy="82501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A6BE9-FC03-41D4-85B4-321E3EE68D0C}">
      <dsp:nvSpPr>
        <dsp:cNvPr id="0" name=""/>
        <dsp:cNvSpPr/>
      </dsp:nvSpPr>
      <dsp:spPr>
        <a:xfrm>
          <a:off x="2641351" y="1301624"/>
          <a:ext cx="1538470" cy="52801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  <a:latin typeface="NeoSans" panose="02000506020000020004" pitchFamily="50" charset="0"/>
            </a:rPr>
            <a:t>Requirements</a:t>
          </a:r>
          <a:endParaRPr lang="en-US" sz="1600" kern="1200" dirty="0">
            <a:solidFill>
              <a:schemeClr val="bg1"/>
            </a:solidFill>
            <a:latin typeface="NeoSans" panose="02000506020000020004" pitchFamily="50" charset="0"/>
          </a:endParaRPr>
        </a:p>
      </dsp:txBody>
      <dsp:txXfrm>
        <a:off x="2641351" y="1301624"/>
        <a:ext cx="1538470" cy="528011"/>
      </dsp:txXfrm>
    </dsp:sp>
    <dsp:sp modelId="{2CC7E7A7-88C1-4556-905C-2D4C2BA86815}">
      <dsp:nvSpPr>
        <dsp:cNvPr id="0" name=""/>
        <dsp:cNvSpPr/>
      </dsp:nvSpPr>
      <dsp:spPr>
        <a:xfrm>
          <a:off x="231598" y="2603565"/>
          <a:ext cx="462692" cy="46269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30E6BE-EAAD-44A0-B64C-A5CD50BE2677}">
      <dsp:nvSpPr>
        <dsp:cNvPr id="0" name=""/>
        <dsp:cNvSpPr/>
      </dsp:nvSpPr>
      <dsp:spPr>
        <a:xfrm>
          <a:off x="231598" y="2603565"/>
          <a:ext cx="462692" cy="46269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6BDF0-80E7-418B-8C18-A2E7DE31B6FC}">
      <dsp:nvSpPr>
        <dsp:cNvPr id="0" name=""/>
        <dsp:cNvSpPr/>
      </dsp:nvSpPr>
      <dsp:spPr>
        <a:xfrm>
          <a:off x="252" y="2686850"/>
          <a:ext cx="925384" cy="29612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NeoSans" panose="02000506020000020004" pitchFamily="50" charset="0"/>
            </a:rPr>
            <a:t>Database</a:t>
          </a:r>
          <a:endParaRPr lang="en-US" sz="1400" kern="1200" dirty="0">
            <a:solidFill>
              <a:schemeClr val="bg1"/>
            </a:solidFill>
            <a:latin typeface="NeoSans" panose="02000506020000020004" pitchFamily="50" charset="0"/>
          </a:endParaRPr>
        </a:p>
      </dsp:txBody>
      <dsp:txXfrm>
        <a:off x="252" y="2686850"/>
        <a:ext cx="925384" cy="296123"/>
      </dsp:txXfrm>
    </dsp:sp>
    <dsp:sp modelId="{5DF67597-797B-424E-B6E8-D5753A1A7FE4}">
      <dsp:nvSpPr>
        <dsp:cNvPr id="0" name=""/>
        <dsp:cNvSpPr/>
      </dsp:nvSpPr>
      <dsp:spPr>
        <a:xfrm>
          <a:off x="1435818" y="2603565"/>
          <a:ext cx="631699" cy="52467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867728-2EAD-48A6-A974-94FFDACEEE91}">
      <dsp:nvSpPr>
        <dsp:cNvPr id="0" name=""/>
        <dsp:cNvSpPr/>
      </dsp:nvSpPr>
      <dsp:spPr>
        <a:xfrm>
          <a:off x="1435818" y="2603565"/>
          <a:ext cx="631699" cy="52467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70D01-340C-46D9-8AC7-7848D2FE5F5B}">
      <dsp:nvSpPr>
        <dsp:cNvPr id="0" name=""/>
        <dsp:cNvSpPr/>
      </dsp:nvSpPr>
      <dsp:spPr>
        <a:xfrm>
          <a:off x="1119968" y="2698007"/>
          <a:ext cx="1263399" cy="33579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NeoSans" panose="02000506020000020004" pitchFamily="50" charset="0"/>
            </a:rPr>
            <a:t>Web Service</a:t>
          </a:r>
          <a:endParaRPr lang="en-US" sz="1400" kern="1200" dirty="0">
            <a:solidFill>
              <a:schemeClr val="bg1"/>
            </a:solidFill>
            <a:latin typeface="NeoSans" panose="02000506020000020004" pitchFamily="50" charset="0"/>
          </a:endParaRPr>
        </a:p>
      </dsp:txBody>
      <dsp:txXfrm>
        <a:off x="1119968" y="2698007"/>
        <a:ext cx="1263399" cy="335791"/>
      </dsp:txXfrm>
    </dsp:sp>
    <dsp:sp modelId="{072EEEA4-D337-42CB-B387-10FE5AC674E7}">
      <dsp:nvSpPr>
        <dsp:cNvPr id="0" name=""/>
        <dsp:cNvSpPr/>
      </dsp:nvSpPr>
      <dsp:spPr>
        <a:xfrm>
          <a:off x="2809045" y="2603565"/>
          <a:ext cx="462692" cy="46269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B5ABC4-D96C-4AD0-A584-259F94D30A42}">
      <dsp:nvSpPr>
        <dsp:cNvPr id="0" name=""/>
        <dsp:cNvSpPr/>
      </dsp:nvSpPr>
      <dsp:spPr>
        <a:xfrm>
          <a:off x="2809045" y="2603565"/>
          <a:ext cx="462692" cy="46269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5AAC2A-D334-43C6-AFC9-9177E55F3395}">
      <dsp:nvSpPr>
        <dsp:cNvPr id="0" name=""/>
        <dsp:cNvSpPr/>
      </dsp:nvSpPr>
      <dsp:spPr>
        <a:xfrm>
          <a:off x="2577698" y="2686850"/>
          <a:ext cx="925384" cy="29612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NeoSans" panose="02000506020000020004" pitchFamily="50" charset="0"/>
            </a:rPr>
            <a:t>Mobile App</a:t>
          </a:r>
          <a:endParaRPr lang="en-US" sz="1400" kern="1200" dirty="0">
            <a:solidFill>
              <a:schemeClr val="bg1"/>
            </a:solidFill>
            <a:latin typeface="NeoSans" panose="02000506020000020004" pitchFamily="50" charset="0"/>
          </a:endParaRPr>
        </a:p>
      </dsp:txBody>
      <dsp:txXfrm>
        <a:off x="2577698" y="2686850"/>
        <a:ext cx="925384" cy="296123"/>
      </dsp:txXfrm>
    </dsp:sp>
    <dsp:sp modelId="{44168352-2072-431D-AFD5-3BA3F534D347}">
      <dsp:nvSpPr>
        <dsp:cNvPr id="0" name=""/>
        <dsp:cNvSpPr/>
      </dsp:nvSpPr>
      <dsp:spPr>
        <a:xfrm>
          <a:off x="3928760" y="2603565"/>
          <a:ext cx="462692" cy="46269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B5491E-E2AE-44D6-8535-2871108793BD}">
      <dsp:nvSpPr>
        <dsp:cNvPr id="0" name=""/>
        <dsp:cNvSpPr/>
      </dsp:nvSpPr>
      <dsp:spPr>
        <a:xfrm>
          <a:off x="3928760" y="2603565"/>
          <a:ext cx="462692" cy="46269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A56F45-0C65-477A-8253-1FFF4367233A}">
      <dsp:nvSpPr>
        <dsp:cNvPr id="0" name=""/>
        <dsp:cNvSpPr/>
      </dsp:nvSpPr>
      <dsp:spPr>
        <a:xfrm>
          <a:off x="3697414" y="2686850"/>
          <a:ext cx="925384" cy="29612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</a:rPr>
            <a:t>QT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3697414" y="2686850"/>
        <a:ext cx="925384" cy="296123"/>
      </dsp:txXfrm>
    </dsp:sp>
    <dsp:sp modelId="{BB40650C-9E05-4141-A4FB-31615E5BFBD3}">
      <dsp:nvSpPr>
        <dsp:cNvPr id="0" name=""/>
        <dsp:cNvSpPr/>
      </dsp:nvSpPr>
      <dsp:spPr>
        <a:xfrm>
          <a:off x="5186339" y="2603565"/>
          <a:ext cx="738419" cy="75731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8AC80B-3722-4239-B4FD-442520DA1D9E}">
      <dsp:nvSpPr>
        <dsp:cNvPr id="0" name=""/>
        <dsp:cNvSpPr/>
      </dsp:nvSpPr>
      <dsp:spPr>
        <a:xfrm>
          <a:off x="5186339" y="2603565"/>
          <a:ext cx="738419" cy="75731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03691-5F8B-4704-9E54-02C5CDC1FE68}">
      <dsp:nvSpPr>
        <dsp:cNvPr id="0" name=""/>
        <dsp:cNvSpPr/>
      </dsp:nvSpPr>
      <dsp:spPr>
        <a:xfrm>
          <a:off x="4817129" y="2739881"/>
          <a:ext cx="1476839" cy="48467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/>
              </a:solidFill>
            </a:rPr>
            <a:t>FCM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0" strike="noStrike" kern="1200" spc="-1" dirty="0" smtClean="0">
              <a:solidFill>
                <a:srgbClr val="FFFFFF"/>
              </a:solidFill>
              <a:latin typeface="NeoSans"/>
            </a:rPr>
            <a:t>Firebase Cloud Messaging</a:t>
          </a:r>
          <a:endParaRPr lang="en-US" sz="1000" kern="1200" dirty="0">
            <a:solidFill>
              <a:schemeClr val="bg1"/>
            </a:solidFill>
          </a:endParaRPr>
        </a:p>
      </dsp:txBody>
      <dsp:txXfrm>
        <a:off x="4817129" y="2739881"/>
        <a:ext cx="1476839" cy="484679"/>
      </dsp:txXfrm>
    </dsp:sp>
    <dsp:sp modelId="{3E4FD6B6-3F32-4B13-A240-A197FC9C7572}">
      <dsp:nvSpPr>
        <dsp:cNvPr id="0" name=""/>
        <dsp:cNvSpPr/>
      </dsp:nvSpPr>
      <dsp:spPr>
        <a:xfrm>
          <a:off x="6714418" y="2596115"/>
          <a:ext cx="462692" cy="46269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DFA5A7-8571-4AE7-86D2-61E8D376E337}">
      <dsp:nvSpPr>
        <dsp:cNvPr id="0" name=""/>
        <dsp:cNvSpPr/>
      </dsp:nvSpPr>
      <dsp:spPr>
        <a:xfrm>
          <a:off x="6714418" y="2596115"/>
          <a:ext cx="462692" cy="46269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3154D4-9831-48FC-A5CB-7EEAC9CF973F}">
      <dsp:nvSpPr>
        <dsp:cNvPr id="0" name=""/>
        <dsp:cNvSpPr/>
      </dsp:nvSpPr>
      <dsp:spPr>
        <a:xfrm>
          <a:off x="6483072" y="2679399"/>
          <a:ext cx="925384" cy="29612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solidFill>
                <a:schemeClr val="bg1"/>
              </a:solidFill>
              <a:latin typeface="NeoSans" panose="02000506020000020004" pitchFamily="50" charset="0"/>
            </a:rPr>
            <a:t>Xampp</a:t>
          </a:r>
          <a:endParaRPr lang="en-US" sz="1400" kern="1200" dirty="0">
            <a:solidFill>
              <a:schemeClr val="bg1"/>
            </a:solidFill>
            <a:latin typeface="NeoSans" panose="02000506020000020004" pitchFamily="50" charset="0"/>
          </a:endParaRPr>
        </a:p>
      </dsp:txBody>
      <dsp:txXfrm>
        <a:off x="6483072" y="2679399"/>
        <a:ext cx="925384" cy="296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C2CE3A-BFBA-496A-BC08-5CC6EAD117E6}">
      <dsp:nvSpPr>
        <dsp:cNvPr id="0" name=""/>
        <dsp:cNvSpPr/>
      </dsp:nvSpPr>
      <dsp:spPr>
        <a:xfrm>
          <a:off x="9402127" y="2270782"/>
          <a:ext cx="91440" cy="862942"/>
        </a:xfrm>
        <a:custGeom>
          <a:avLst/>
          <a:gdLst/>
          <a:ahLst/>
          <a:cxnLst/>
          <a:rect l="0" t="0" r="0" b="0"/>
          <a:pathLst>
            <a:path>
              <a:moveTo>
                <a:pt x="51924" y="0"/>
              </a:moveTo>
              <a:lnTo>
                <a:pt x="51924" y="815838"/>
              </a:lnTo>
              <a:lnTo>
                <a:pt x="45720" y="815838"/>
              </a:lnTo>
              <a:lnTo>
                <a:pt x="45720" y="86294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C73705-A844-4C65-AF38-41C6005B43C0}">
      <dsp:nvSpPr>
        <dsp:cNvPr id="0" name=""/>
        <dsp:cNvSpPr/>
      </dsp:nvSpPr>
      <dsp:spPr>
        <a:xfrm>
          <a:off x="4983324" y="1313859"/>
          <a:ext cx="4470727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4470727" y="685516"/>
              </a:lnTo>
              <a:lnTo>
                <a:pt x="4470727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677CB-D50E-41E2-A68D-AE89B042ED33}">
      <dsp:nvSpPr>
        <dsp:cNvPr id="0" name=""/>
        <dsp:cNvSpPr/>
      </dsp:nvSpPr>
      <dsp:spPr>
        <a:xfrm>
          <a:off x="8639832" y="2270782"/>
          <a:ext cx="237725" cy="2572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24929"/>
              </a:lnTo>
              <a:lnTo>
                <a:pt x="237725" y="2524929"/>
              </a:lnTo>
              <a:lnTo>
                <a:pt x="237725" y="257203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F14B2-F3C0-4A68-8E62-41919A41FA72}">
      <dsp:nvSpPr>
        <dsp:cNvPr id="0" name=""/>
        <dsp:cNvSpPr/>
      </dsp:nvSpPr>
      <dsp:spPr>
        <a:xfrm>
          <a:off x="8186731" y="2270782"/>
          <a:ext cx="453100" cy="1508205"/>
        </a:xfrm>
        <a:custGeom>
          <a:avLst/>
          <a:gdLst/>
          <a:ahLst/>
          <a:cxnLst/>
          <a:rect l="0" t="0" r="0" b="0"/>
          <a:pathLst>
            <a:path>
              <a:moveTo>
                <a:pt x="453100" y="0"/>
              </a:moveTo>
              <a:lnTo>
                <a:pt x="453100" y="1461101"/>
              </a:lnTo>
              <a:lnTo>
                <a:pt x="0" y="1461101"/>
              </a:lnTo>
              <a:lnTo>
                <a:pt x="0" y="150820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BB33D-A0D6-46DF-84E0-E9053FFCB6C2}">
      <dsp:nvSpPr>
        <dsp:cNvPr id="0" name=""/>
        <dsp:cNvSpPr/>
      </dsp:nvSpPr>
      <dsp:spPr>
        <a:xfrm>
          <a:off x="4983324" y="1313859"/>
          <a:ext cx="3656508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3656508" y="685516"/>
              </a:lnTo>
              <a:lnTo>
                <a:pt x="3656508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50731C-B034-45EE-B8C5-D88C49A2A576}">
      <dsp:nvSpPr>
        <dsp:cNvPr id="0" name=""/>
        <dsp:cNvSpPr/>
      </dsp:nvSpPr>
      <dsp:spPr>
        <a:xfrm>
          <a:off x="7779893" y="2270782"/>
          <a:ext cx="91440" cy="35360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88900"/>
              </a:lnTo>
              <a:lnTo>
                <a:pt x="111983" y="3488900"/>
              </a:lnTo>
              <a:lnTo>
                <a:pt x="111983" y="35360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ABC32-C983-434E-AAB1-D7826275766E}">
      <dsp:nvSpPr>
        <dsp:cNvPr id="0" name=""/>
        <dsp:cNvSpPr/>
      </dsp:nvSpPr>
      <dsp:spPr>
        <a:xfrm>
          <a:off x="4983324" y="1313859"/>
          <a:ext cx="2842288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2842288" y="685516"/>
              </a:lnTo>
              <a:lnTo>
                <a:pt x="2842288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C01CF-245E-44C6-9A3C-FBD3485D9F6A}">
      <dsp:nvSpPr>
        <dsp:cNvPr id="0" name=""/>
        <dsp:cNvSpPr/>
      </dsp:nvSpPr>
      <dsp:spPr>
        <a:xfrm>
          <a:off x="7231405" y="2270782"/>
          <a:ext cx="91440" cy="1871679"/>
        </a:xfrm>
        <a:custGeom>
          <a:avLst/>
          <a:gdLst/>
          <a:ahLst/>
          <a:cxnLst/>
          <a:rect l="0" t="0" r="0" b="0"/>
          <a:pathLst>
            <a:path>
              <a:moveTo>
                <a:pt x="51394" y="0"/>
              </a:moveTo>
              <a:lnTo>
                <a:pt x="51394" y="1824575"/>
              </a:lnTo>
              <a:lnTo>
                <a:pt x="45720" y="1824575"/>
              </a:lnTo>
              <a:lnTo>
                <a:pt x="45720" y="187167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CE83E-2C81-461A-8A55-578C8E11C0A3}">
      <dsp:nvSpPr>
        <dsp:cNvPr id="0" name=""/>
        <dsp:cNvSpPr/>
      </dsp:nvSpPr>
      <dsp:spPr>
        <a:xfrm>
          <a:off x="4983324" y="1313859"/>
          <a:ext cx="2299476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2299476" y="685516"/>
              </a:lnTo>
              <a:lnTo>
                <a:pt x="2299476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FA7E66-8FE0-4A01-826F-B91E989ECF7E}">
      <dsp:nvSpPr>
        <dsp:cNvPr id="0" name=""/>
        <dsp:cNvSpPr/>
      </dsp:nvSpPr>
      <dsp:spPr>
        <a:xfrm>
          <a:off x="6694267" y="2270782"/>
          <a:ext cx="91440" cy="4938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6759"/>
              </a:lnTo>
              <a:lnTo>
                <a:pt x="73708" y="446759"/>
              </a:lnTo>
              <a:lnTo>
                <a:pt x="73708" y="49386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2EB013-6E85-4D48-94EA-CFD1B63F3E0B}">
      <dsp:nvSpPr>
        <dsp:cNvPr id="0" name=""/>
        <dsp:cNvSpPr/>
      </dsp:nvSpPr>
      <dsp:spPr>
        <a:xfrm>
          <a:off x="4983324" y="1313859"/>
          <a:ext cx="1756663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1756663" y="685516"/>
              </a:lnTo>
              <a:lnTo>
                <a:pt x="1756663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40A41-F431-4914-8164-17040AB1CECE}">
      <dsp:nvSpPr>
        <dsp:cNvPr id="0" name=""/>
        <dsp:cNvSpPr/>
      </dsp:nvSpPr>
      <dsp:spPr>
        <a:xfrm>
          <a:off x="5654362" y="2270782"/>
          <a:ext cx="410115" cy="17490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1976"/>
              </a:lnTo>
              <a:lnTo>
                <a:pt x="410115" y="1701976"/>
              </a:lnTo>
              <a:lnTo>
                <a:pt x="410115" y="174907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29099-FFC7-4B9F-82C4-255802148C9D}">
      <dsp:nvSpPr>
        <dsp:cNvPr id="0" name=""/>
        <dsp:cNvSpPr/>
      </dsp:nvSpPr>
      <dsp:spPr>
        <a:xfrm>
          <a:off x="5282934" y="2270782"/>
          <a:ext cx="371427" cy="2661265"/>
        </a:xfrm>
        <a:custGeom>
          <a:avLst/>
          <a:gdLst/>
          <a:ahLst/>
          <a:cxnLst/>
          <a:rect l="0" t="0" r="0" b="0"/>
          <a:pathLst>
            <a:path>
              <a:moveTo>
                <a:pt x="371427" y="0"/>
              </a:moveTo>
              <a:lnTo>
                <a:pt x="371427" y="2614161"/>
              </a:lnTo>
              <a:lnTo>
                <a:pt x="0" y="2614161"/>
              </a:lnTo>
              <a:lnTo>
                <a:pt x="0" y="266126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54A511-3243-4DB4-8C0D-8DBAC6198FC4}">
      <dsp:nvSpPr>
        <dsp:cNvPr id="0" name=""/>
        <dsp:cNvSpPr/>
      </dsp:nvSpPr>
      <dsp:spPr>
        <a:xfrm>
          <a:off x="5096884" y="2270782"/>
          <a:ext cx="557477" cy="820504"/>
        </a:xfrm>
        <a:custGeom>
          <a:avLst/>
          <a:gdLst/>
          <a:ahLst/>
          <a:cxnLst/>
          <a:rect l="0" t="0" r="0" b="0"/>
          <a:pathLst>
            <a:path>
              <a:moveTo>
                <a:pt x="557477" y="0"/>
              </a:moveTo>
              <a:lnTo>
                <a:pt x="557477" y="773400"/>
              </a:lnTo>
              <a:lnTo>
                <a:pt x="0" y="773400"/>
              </a:lnTo>
              <a:lnTo>
                <a:pt x="0" y="82050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66BEE8-E61C-4334-A8C4-973D7DD11FE7}">
      <dsp:nvSpPr>
        <dsp:cNvPr id="0" name=""/>
        <dsp:cNvSpPr/>
      </dsp:nvSpPr>
      <dsp:spPr>
        <a:xfrm>
          <a:off x="4983324" y="1313859"/>
          <a:ext cx="671037" cy="7326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5516"/>
              </a:lnTo>
              <a:lnTo>
                <a:pt x="671037" y="685516"/>
              </a:lnTo>
              <a:lnTo>
                <a:pt x="671037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76A657-E116-42D2-8E6B-7601BCE24D4C}">
      <dsp:nvSpPr>
        <dsp:cNvPr id="0" name=""/>
        <dsp:cNvSpPr/>
      </dsp:nvSpPr>
      <dsp:spPr>
        <a:xfrm>
          <a:off x="4229729" y="2270782"/>
          <a:ext cx="339006" cy="2702871"/>
        </a:xfrm>
        <a:custGeom>
          <a:avLst/>
          <a:gdLst/>
          <a:ahLst/>
          <a:cxnLst/>
          <a:rect l="0" t="0" r="0" b="0"/>
          <a:pathLst>
            <a:path>
              <a:moveTo>
                <a:pt x="339006" y="0"/>
              </a:moveTo>
              <a:lnTo>
                <a:pt x="339006" y="2655767"/>
              </a:lnTo>
              <a:lnTo>
                <a:pt x="0" y="2655767"/>
              </a:lnTo>
              <a:lnTo>
                <a:pt x="0" y="27028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A2384E-E519-48D0-979E-F4775AB92DB1}">
      <dsp:nvSpPr>
        <dsp:cNvPr id="0" name=""/>
        <dsp:cNvSpPr/>
      </dsp:nvSpPr>
      <dsp:spPr>
        <a:xfrm>
          <a:off x="4568736" y="1313859"/>
          <a:ext cx="414587" cy="732620"/>
        </a:xfrm>
        <a:custGeom>
          <a:avLst/>
          <a:gdLst/>
          <a:ahLst/>
          <a:cxnLst/>
          <a:rect l="0" t="0" r="0" b="0"/>
          <a:pathLst>
            <a:path>
              <a:moveTo>
                <a:pt x="414587" y="0"/>
              </a:moveTo>
              <a:lnTo>
                <a:pt x="414587" y="685516"/>
              </a:lnTo>
              <a:lnTo>
                <a:pt x="0" y="685516"/>
              </a:lnTo>
              <a:lnTo>
                <a:pt x="0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57F152-643A-4F19-9E84-3B4F6A817CC7}">
      <dsp:nvSpPr>
        <dsp:cNvPr id="0" name=""/>
        <dsp:cNvSpPr/>
      </dsp:nvSpPr>
      <dsp:spPr>
        <a:xfrm>
          <a:off x="3754517" y="2270782"/>
          <a:ext cx="264493" cy="722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5869"/>
              </a:lnTo>
              <a:lnTo>
                <a:pt x="264493" y="675869"/>
              </a:lnTo>
              <a:lnTo>
                <a:pt x="264493" y="72297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A0D62-374B-4B03-ACD8-6829EDA5C6FD}">
      <dsp:nvSpPr>
        <dsp:cNvPr id="0" name=""/>
        <dsp:cNvSpPr/>
      </dsp:nvSpPr>
      <dsp:spPr>
        <a:xfrm>
          <a:off x="3224368" y="2270782"/>
          <a:ext cx="530148" cy="352081"/>
        </a:xfrm>
        <a:custGeom>
          <a:avLst/>
          <a:gdLst/>
          <a:ahLst/>
          <a:cxnLst/>
          <a:rect l="0" t="0" r="0" b="0"/>
          <a:pathLst>
            <a:path>
              <a:moveTo>
                <a:pt x="530148" y="0"/>
              </a:moveTo>
              <a:lnTo>
                <a:pt x="530148" y="304977"/>
              </a:lnTo>
              <a:lnTo>
                <a:pt x="0" y="304977"/>
              </a:lnTo>
              <a:lnTo>
                <a:pt x="0" y="352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BE558-71BC-4890-B228-91FAD20EBBA4}">
      <dsp:nvSpPr>
        <dsp:cNvPr id="0" name=""/>
        <dsp:cNvSpPr/>
      </dsp:nvSpPr>
      <dsp:spPr>
        <a:xfrm>
          <a:off x="3754517" y="1313859"/>
          <a:ext cx="1228807" cy="732620"/>
        </a:xfrm>
        <a:custGeom>
          <a:avLst/>
          <a:gdLst/>
          <a:ahLst/>
          <a:cxnLst/>
          <a:rect l="0" t="0" r="0" b="0"/>
          <a:pathLst>
            <a:path>
              <a:moveTo>
                <a:pt x="1228807" y="0"/>
              </a:moveTo>
              <a:lnTo>
                <a:pt x="1228807" y="685516"/>
              </a:lnTo>
              <a:lnTo>
                <a:pt x="0" y="685516"/>
              </a:lnTo>
              <a:lnTo>
                <a:pt x="0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666CBE-1ED7-49E5-A8E1-53D791A18BBC}">
      <dsp:nvSpPr>
        <dsp:cNvPr id="0" name=""/>
        <dsp:cNvSpPr/>
      </dsp:nvSpPr>
      <dsp:spPr>
        <a:xfrm>
          <a:off x="2668891" y="2270782"/>
          <a:ext cx="511800" cy="21717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24620"/>
              </a:lnTo>
              <a:lnTo>
                <a:pt x="511800" y="2124620"/>
              </a:lnTo>
              <a:lnTo>
                <a:pt x="511800" y="217172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1D73E2-0C82-4E46-BE80-DF2BBF68E2C1}">
      <dsp:nvSpPr>
        <dsp:cNvPr id="0" name=""/>
        <dsp:cNvSpPr/>
      </dsp:nvSpPr>
      <dsp:spPr>
        <a:xfrm>
          <a:off x="2416102" y="2270782"/>
          <a:ext cx="252789" cy="2796318"/>
        </a:xfrm>
        <a:custGeom>
          <a:avLst/>
          <a:gdLst/>
          <a:ahLst/>
          <a:cxnLst/>
          <a:rect l="0" t="0" r="0" b="0"/>
          <a:pathLst>
            <a:path>
              <a:moveTo>
                <a:pt x="252789" y="0"/>
              </a:moveTo>
              <a:lnTo>
                <a:pt x="252789" y="2749214"/>
              </a:lnTo>
              <a:lnTo>
                <a:pt x="0" y="2749214"/>
              </a:lnTo>
              <a:lnTo>
                <a:pt x="0" y="279631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6E753-E9AB-459C-9400-90E560582E20}">
      <dsp:nvSpPr>
        <dsp:cNvPr id="0" name=""/>
        <dsp:cNvSpPr/>
      </dsp:nvSpPr>
      <dsp:spPr>
        <a:xfrm>
          <a:off x="2668891" y="1313859"/>
          <a:ext cx="2314432" cy="732620"/>
        </a:xfrm>
        <a:custGeom>
          <a:avLst/>
          <a:gdLst/>
          <a:ahLst/>
          <a:cxnLst/>
          <a:rect l="0" t="0" r="0" b="0"/>
          <a:pathLst>
            <a:path>
              <a:moveTo>
                <a:pt x="2314432" y="0"/>
              </a:moveTo>
              <a:lnTo>
                <a:pt x="2314432" y="685516"/>
              </a:lnTo>
              <a:lnTo>
                <a:pt x="0" y="685516"/>
              </a:lnTo>
              <a:lnTo>
                <a:pt x="0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57AE68-C25B-4A27-B592-DE5B4D4E4E18}">
      <dsp:nvSpPr>
        <dsp:cNvPr id="0" name=""/>
        <dsp:cNvSpPr/>
      </dsp:nvSpPr>
      <dsp:spPr>
        <a:xfrm>
          <a:off x="1583266" y="2270782"/>
          <a:ext cx="274726" cy="8719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4895"/>
              </a:lnTo>
              <a:lnTo>
                <a:pt x="274726" y="824895"/>
              </a:lnTo>
              <a:lnTo>
                <a:pt x="274726" y="87199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7D530B-8DB6-463C-BF30-A6907E02A78C}">
      <dsp:nvSpPr>
        <dsp:cNvPr id="0" name=""/>
        <dsp:cNvSpPr/>
      </dsp:nvSpPr>
      <dsp:spPr>
        <a:xfrm>
          <a:off x="1009006" y="2270782"/>
          <a:ext cx="574260" cy="1099848"/>
        </a:xfrm>
        <a:custGeom>
          <a:avLst/>
          <a:gdLst/>
          <a:ahLst/>
          <a:cxnLst/>
          <a:rect l="0" t="0" r="0" b="0"/>
          <a:pathLst>
            <a:path>
              <a:moveTo>
                <a:pt x="574260" y="0"/>
              </a:moveTo>
              <a:lnTo>
                <a:pt x="574260" y="1052745"/>
              </a:lnTo>
              <a:lnTo>
                <a:pt x="0" y="1052745"/>
              </a:lnTo>
              <a:lnTo>
                <a:pt x="0" y="1099848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76AB9D-7987-404A-A599-28B10CC76495}">
      <dsp:nvSpPr>
        <dsp:cNvPr id="0" name=""/>
        <dsp:cNvSpPr/>
      </dsp:nvSpPr>
      <dsp:spPr>
        <a:xfrm>
          <a:off x="1583266" y="1313859"/>
          <a:ext cx="3400058" cy="732620"/>
        </a:xfrm>
        <a:custGeom>
          <a:avLst/>
          <a:gdLst/>
          <a:ahLst/>
          <a:cxnLst/>
          <a:rect l="0" t="0" r="0" b="0"/>
          <a:pathLst>
            <a:path>
              <a:moveTo>
                <a:pt x="3400058" y="0"/>
              </a:moveTo>
              <a:lnTo>
                <a:pt x="3400058" y="685516"/>
              </a:lnTo>
              <a:lnTo>
                <a:pt x="0" y="685516"/>
              </a:lnTo>
              <a:lnTo>
                <a:pt x="0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6C67EB-2741-4BE5-B8DD-A789BACA7328}">
      <dsp:nvSpPr>
        <dsp:cNvPr id="0" name=""/>
        <dsp:cNvSpPr/>
      </dsp:nvSpPr>
      <dsp:spPr>
        <a:xfrm>
          <a:off x="497640" y="2270782"/>
          <a:ext cx="883353" cy="22136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6531"/>
              </a:lnTo>
              <a:lnTo>
                <a:pt x="883353" y="2166531"/>
              </a:lnTo>
              <a:lnTo>
                <a:pt x="883353" y="22136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D3870C-7CBB-4AE2-B984-02C67E2A634B}">
      <dsp:nvSpPr>
        <dsp:cNvPr id="0" name=""/>
        <dsp:cNvSpPr/>
      </dsp:nvSpPr>
      <dsp:spPr>
        <a:xfrm>
          <a:off x="224302" y="2270782"/>
          <a:ext cx="273337" cy="2188277"/>
        </a:xfrm>
        <a:custGeom>
          <a:avLst/>
          <a:gdLst/>
          <a:ahLst/>
          <a:cxnLst/>
          <a:rect l="0" t="0" r="0" b="0"/>
          <a:pathLst>
            <a:path>
              <a:moveTo>
                <a:pt x="273337" y="0"/>
              </a:moveTo>
              <a:lnTo>
                <a:pt x="273337" y="2141174"/>
              </a:lnTo>
              <a:lnTo>
                <a:pt x="0" y="2141174"/>
              </a:lnTo>
              <a:lnTo>
                <a:pt x="0" y="218827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D079F-7492-4BB0-9519-C143701C2199}">
      <dsp:nvSpPr>
        <dsp:cNvPr id="0" name=""/>
        <dsp:cNvSpPr/>
      </dsp:nvSpPr>
      <dsp:spPr>
        <a:xfrm>
          <a:off x="497640" y="1313859"/>
          <a:ext cx="4485683" cy="732620"/>
        </a:xfrm>
        <a:custGeom>
          <a:avLst/>
          <a:gdLst/>
          <a:ahLst/>
          <a:cxnLst/>
          <a:rect l="0" t="0" r="0" b="0"/>
          <a:pathLst>
            <a:path>
              <a:moveTo>
                <a:pt x="4485683" y="0"/>
              </a:moveTo>
              <a:lnTo>
                <a:pt x="4485683" y="685516"/>
              </a:lnTo>
              <a:lnTo>
                <a:pt x="0" y="685516"/>
              </a:lnTo>
              <a:lnTo>
                <a:pt x="0" y="7326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E5A25D-8A45-48CF-B250-DB101B66094C}">
      <dsp:nvSpPr>
        <dsp:cNvPr id="0" name=""/>
        <dsp:cNvSpPr/>
      </dsp:nvSpPr>
      <dsp:spPr>
        <a:xfrm>
          <a:off x="4363384" y="598060"/>
          <a:ext cx="1239878" cy="715799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Guidak</a:t>
          </a:r>
          <a:endParaRPr lang="en-US" sz="700" kern="1200"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sp:txBody>
      <dsp:txXfrm>
        <a:off x="4398326" y="633002"/>
        <a:ext cx="1169994" cy="645915"/>
      </dsp:txXfrm>
    </dsp:sp>
    <dsp:sp modelId="{37DC8A6E-2B32-43A9-A217-A4FFE661C9A4}">
      <dsp:nvSpPr>
        <dsp:cNvPr id="0" name=""/>
        <dsp:cNvSpPr/>
      </dsp:nvSpPr>
      <dsp:spPr>
        <a:xfrm>
          <a:off x="273337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Log in</a:t>
          </a:r>
        </a:p>
      </dsp:txBody>
      <dsp:txXfrm>
        <a:off x="284287" y="2057429"/>
        <a:ext cx="426705" cy="202402"/>
      </dsp:txXfrm>
    </dsp:sp>
    <dsp:sp modelId="{07382C5B-9471-4F54-85FC-6A21FB526696}">
      <dsp:nvSpPr>
        <dsp:cNvPr id="0" name=""/>
        <dsp:cNvSpPr/>
      </dsp:nvSpPr>
      <dsp:spPr>
        <a:xfrm>
          <a:off x="0" y="4459060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0" y="4459060"/>
        <a:ext cx="448605" cy="224302"/>
      </dsp:txXfrm>
    </dsp:sp>
    <dsp:sp modelId="{D5A8FDCB-17C6-4EF3-981C-1C9600FFBEAE}">
      <dsp:nvSpPr>
        <dsp:cNvPr id="0" name=""/>
        <dsp:cNvSpPr/>
      </dsp:nvSpPr>
      <dsp:spPr>
        <a:xfrm>
          <a:off x="1156691" y="4484418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156691" y="4484418"/>
        <a:ext cx="448605" cy="224302"/>
      </dsp:txXfrm>
    </dsp:sp>
    <dsp:sp modelId="{F727EADB-D5BA-40D5-AC1B-C841E736E059}">
      <dsp:nvSpPr>
        <dsp:cNvPr id="0" name=""/>
        <dsp:cNvSpPr/>
      </dsp:nvSpPr>
      <dsp:spPr>
        <a:xfrm>
          <a:off x="1358963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Sign up</a:t>
          </a:r>
        </a:p>
      </dsp:txBody>
      <dsp:txXfrm>
        <a:off x="1369913" y="2057429"/>
        <a:ext cx="426705" cy="202402"/>
      </dsp:txXfrm>
    </dsp:sp>
    <dsp:sp modelId="{C4C203E0-8AD2-4B60-8CBC-320BC505A13B}">
      <dsp:nvSpPr>
        <dsp:cNvPr id="0" name=""/>
        <dsp:cNvSpPr/>
      </dsp:nvSpPr>
      <dsp:spPr>
        <a:xfrm>
          <a:off x="784703" y="3370631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784703" y="3370631"/>
        <a:ext cx="448605" cy="224302"/>
      </dsp:txXfrm>
    </dsp:sp>
    <dsp:sp modelId="{C091BDB4-1D8F-416D-B8B7-58330B3C5280}">
      <dsp:nvSpPr>
        <dsp:cNvPr id="0" name=""/>
        <dsp:cNvSpPr/>
      </dsp:nvSpPr>
      <dsp:spPr>
        <a:xfrm>
          <a:off x="1633689" y="3142782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633689" y="3142782"/>
        <a:ext cx="448605" cy="224302"/>
      </dsp:txXfrm>
    </dsp:sp>
    <dsp:sp modelId="{CA65CDDC-4E21-48C1-940C-8673562A4BF5}">
      <dsp:nvSpPr>
        <dsp:cNvPr id="0" name=""/>
        <dsp:cNvSpPr/>
      </dsp:nvSpPr>
      <dsp:spPr>
        <a:xfrm>
          <a:off x="2444588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Home Screen</a:t>
          </a:r>
        </a:p>
      </dsp:txBody>
      <dsp:txXfrm>
        <a:off x="2455538" y="2057429"/>
        <a:ext cx="426705" cy="202402"/>
      </dsp:txXfrm>
    </dsp:sp>
    <dsp:sp modelId="{1C00B78A-5EF8-437A-AB4B-061C17B5FC58}">
      <dsp:nvSpPr>
        <dsp:cNvPr id="0" name=""/>
        <dsp:cNvSpPr/>
      </dsp:nvSpPr>
      <dsp:spPr>
        <a:xfrm>
          <a:off x="2191799" y="5067100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191799" y="5067100"/>
        <a:ext cx="448605" cy="224302"/>
      </dsp:txXfrm>
    </dsp:sp>
    <dsp:sp modelId="{512DF719-AFA9-4F03-A4CF-54795656690F}">
      <dsp:nvSpPr>
        <dsp:cNvPr id="0" name=""/>
        <dsp:cNvSpPr/>
      </dsp:nvSpPr>
      <dsp:spPr>
        <a:xfrm>
          <a:off x="2956389" y="4442507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2956389" y="4442507"/>
        <a:ext cx="448605" cy="224302"/>
      </dsp:txXfrm>
    </dsp:sp>
    <dsp:sp modelId="{43419294-2622-4653-998E-C54E0FBFC445}">
      <dsp:nvSpPr>
        <dsp:cNvPr id="0" name=""/>
        <dsp:cNvSpPr/>
      </dsp:nvSpPr>
      <dsp:spPr>
        <a:xfrm>
          <a:off x="3530214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Setting</a:t>
          </a:r>
        </a:p>
      </dsp:txBody>
      <dsp:txXfrm>
        <a:off x="3541164" y="2057429"/>
        <a:ext cx="426705" cy="202402"/>
      </dsp:txXfrm>
    </dsp:sp>
    <dsp:sp modelId="{6E83CDBC-4508-459B-BE32-C54A15F13004}">
      <dsp:nvSpPr>
        <dsp:cNvPr id="0" name=""/>
        <dsp:cNvSpPr/>
      </dsp:nvSpPr>
      <dsp:spPr>
        <a:xfrm>
          <a:off x="3000065" y="2622864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000065" y="2622864"/>
        <a:ext cx="448605" cy="224302"/>
      </dsp:txXfrm>
    </dsp:sp>
    <dsp:sp modelId="{8A8E5097-DAAF-47D2-BEDB-E2A3B8D1B3F6}">
      <dsp:nvSpPr>
        <dsp:cNvPr id="0" name=""/>
        <dsp:cNvSpPr/>
      </dsp:nvSpPr>
      <dsp:spPr>
        <a:xfrm>
          <a:off x="3794707" y="2993755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3794707" y="2993755"/>
        <a:ext cx="448605" cy="224302"/>
      </dsp:txXfrm>
    </dsp:sp>
    <dsp:sp modelId="{F956EA55-1524-49D1-AE66-093E4112580F}">
      <dsp:nvSpPr>
        <dsp:cNvPr id="0" name=""/>
        <dsp:cNvSpPr/>
      </dsp:nvSpPr>
      <dsp:spPr>
        <a:xfrm>
          <a:off x="4344433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profile</a:t>
          </a:r>
        </a:p>
      </dsp:txBody>
      <dsp:txXfrm>
        <a:off x="4355383" y="2057429"/>
        <a:ext cx="426705" cy="202402"/>
      </dsp:txXfrm>
    </dsp:sp>
    <dsp:sp modelId="{1D794B64-D7FF-44EA-BF08-469D88959386}">
      <dsp:nvSpPr>
        <dsp:cNvPr id="0" name=""/>
        <dsp:cNvSpPr/>
      </dsp:nvSpPr>
      <dsp:spPr>
        <a:xfrm>
          <a:off x="4005426" y="4973654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005426" y="4973654"/>
        <a:ext cx="448605" cy="224302"/>
      </dsp:txXfrm>
    </dsp:sp>
    <dsp:sp modelId="{5413C6ED-C84F-48A3-956B-9070238342BF}">
      <dsp:nvSpPr>
        <dsp:cNvPr id="0" name=""/>
        <dsp:cNvSpPr/>
      </dsp:nvSpPr>
      <dsp:spPr>
        <a:xfrm>
          <a:off x="5430059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Make Group</a:t>
          </a:r>
        </a:p>
      </dsp:txBody>
      <dsp:txXfrm>
        <a:off x="5441009" y="2057429"/>
        <a:ext cx="426705" cy="202402"/>
      </dsp:txXfrm>
    </dsp:sp>
    <dsp:sp modelId="{39F18279-0A8E-410F-970C-0FF572463EB2}">
      <dsp:nvSpPr>
        <dsp:cNvPr id="0" name=""/>
        <dsp:cNvSpPr/>
      </dsp:nvSpPr>
      <dsp:spPr>
        <a:xfrm>
          <a:off x="4872581" y="3091286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4872581" y="3091286"/>
        <a:ext cx="448605" cy="224302"/>
      </dsp:txXfrm>
    </dsp:sp>
    <dsp:sp modelId="{7D7CC36B-E441-4450-BC00-7DA66E84A1B3}">
      <dsp:nvSpPr>
        <dsp:cNvPr id="0" name=""/>
        <dsp:cNvSpPr/>
      </dsp:nvSpPr>
      <dsp:spPr>
        <a:xfrm>
          <a:off x="5058631" y="4932048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058631" y="4932048"/>
        <a:ext cx="448605" cy="224302"/>
      </dsp:txXfrm>
    </dsp:sp>
    <dsp:sp modelId="{BF615604-FEFB-4DC5-9C4D-810C465ABE89}">
      <dsp:nvSpPr>
        <dsp:cNvPr id="0" name=""/>
        <dsp:cNvSpPr/>
      </dsp:nvSpPr>
      <dsp:spPr>
        <a:xfrm>
          <a:off x="5840174" y="4019862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5840174" y="4019862"/>
        <a:ext cx="448605" cy="224302"/>
      </dsp:txXfrm>
    </dsp:sp>
    <dsp:sp modelId="{B5E29BFC-8092-4616-A5D3-CDE02FD9CE94}">
      <dsp:nvSpPr>
        <dsp:cNvPr id="0" name=""/>
        <dsp:cNvSpPr/>
      </dsp:nvSpPr>
      <dsp:spPr>
        <a:xfrm>
          <a:off x="6515684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Scan QR</a:t>
          </a:r>
        </a:p>
      </dsp:txBody>
      <dsp:txXfrm>
        <a:off x="6526634" y="2057429"/>
        <a:ext cx="426705" cy="202402"/>
      </dsp:txXfrm>
    </dsp:sp>
    <dsp:sp modelId="{9D272B26-313A-4475-9961-41D7E0BAB79C}">
      <dsp:nvSpPr>
        <dsp:cNvPr id="0" name=""/>
        <dsp:cNvSpPr/>
      </dsp:nvSpPr>
      <dsp:spPr>
        <a:xfrm>
          <a:off x="6543673" y="2764645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6543673" y="2764645"/>
        <a:ext cx="448605" cy="224302"/>
      </dsp:txXfrm>
    </dsp:sp>
    <dsp:sp modelId="{DEBA4254-E013-4F72-B6D5-2A944F89B8E4}">
      <dsp:nvSpPr>
        <dsp:cNvPr id="0" name=""/>
        <dsp:cNvSpPr/>
      </dsp:nvSpPr>
      <dsp:spPr>
        <a:xfrm>
          <a:off x="7058497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Listen to AudioFile</a:t>
          </a:r>
        </a:p>
      </dsp:txBody>
      <dsp:txXfrm>
        <a:off x="7069447" y="2057429"/>
        <a:ext cx="426705" cy="202402"/>
      </dsp:txXfrm>
    </dsp:sp>
    <dsp:sp modelId="{3CA45F93-1CFA-45C4-8268-9C165D943F20}">
      <dsp:nvSpPr>
        <dsp:cNvPr id="0" name=""/>
        <dsp:cNvSpPr/>
      </dsp:nvSpPr>
      <dsp:spPr>
        <a:xfrm>
          <a:off x="7052822" y="4142461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7052822" y="4142461"/>
        <a:ext cx="448605" cy="224302"/>
      </dsp:txXfrm>
    </dsp:sp>
    <dsp:sp modelId="{A8052403-96E5-4A19-B372-F2451FF79749}">
      <dsp:nvSpPr>
        <dsp:cNvPr id="0" name=""/>
        <dsp:cNvSpPr/>
      </dsp:nvSpPr>
      <dsp:spPr>
        <a:xfrm>
          <a:off x="7601310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Leave FeedBack</a:t>
          </a:r>
        </a:p>
      </dsp:txBody>
      <dsp:txXfrm>
        <a:off x="7612260" y="2057429"/>
        <a:ext cx="426705" cy="202402"/>
      </dsp:txXfrm>
    </dsp:sp>
    <dsp:sp modelId="{6179E5F7-D127-4CDD-8450-A8EF1B45614B}">
      <dsp:nvSpPr>
        <dsp:cNvPr id="0" name=""/>
        <dsp:cNvSpPr/>
      </dsp:nvSpPr>
      <dsp:spPr>
        <a:xfrm>
          <a:off x="7667573" y="5806786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7667573" y="5806786"/>
        <a:ext cx="448605" cy="224302"/>
      </dsp:txXfrm>
    </dsp:sp>
    <dsp:sp modelId="{B64CAD07-C8D7-48B6-A578-89FF23CD0492}">
      <dsp:nvSpPr>
        <dsp:cNvPr id="0" name=""/>
        <dsp:cNvSpPr/>
      </dsp:nvSpPr>
      <dsp:spPr>
        <a:xfrm>
          <a:off x="8415529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Browse Others FeedBack</a:t>
          </a:r>
        </a:p>
      </dsp:txBody>
      <dsp:txXfrm>
        <a:off x="8426479" y="2057429"/>
        <a:ext cx="426705" cy="202402"/>
      </dsp:txXfrm>
    </dsp:sp>
    <dsp:sp modelId="{8B18A943-139D-467B-93CD-479628F9589E}">
      <dsp:nvSpPr>
        <dsp:cNvPr id="0" name=""/>
        <dsp:cNvSpPr/>
      </dsp:nvSpPr>
      <dsp:spPr>
        <a:xfrm>
          <a:off x="7962428" y="3778988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7962428" y="3778988"/>
        <a:ext cx="448605" cy="224302"/>
      </dsp:txXfrm>
    </dsp:sp>
    <dsp:sp modelId="{FF9B776A-729C-4D46-9696-710111BD44DB}">
      <dsp:nvSpPr>
        <dsp:cNvPr id="0" name=""/>
        <dsp:cNvSpPr/>
      </dsp:nvSpPr>
      <dsp:spPr>
        <a:xfrm>
          <a:off x="8653254" y="4842815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8653254" y="4842815"/>
        <a:ext cx="448605" cy="224302"/>
      </dsp:txXfrm>
    </dsp:sp>
    <dsp:sp modelId="{88034232-5AB4-4E5D-A49B-60DEEB872A45}">
      <dsp:nvSpPr>
        <dsp:cNvPr id="0" name=""/>
        <dsp:cNvSpPr/>
      </dsp:nvSpPr>
      <dsp:spPr>
        <a:xfrm>
          <a:off x="9229748" y="2046479"/>
          <a:ext cx="448605" cy="224302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" kern="1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How To Use App</a:t>
          </a:r>
        </a:p>
      </dsp:txBody>
      <dsp:txXfrm>
        <a:off x="9240698" y="2057429"/>
        <a:ext cx="426705" cy="202402"/>
      </dsp:txXfrm>
    </dsp:sp>
    <dsp:sp modelId="{CD59CD94-605B-493C-8963-E3E6899BCB0F}">
      <dsp:nvSpPr>
        <dsp:cNvPr id="0" name=""/>
        <dsp:cNvSpPr/>
      </dsp:nvSpPr>
      <dsp:spPr>
        <a:xfrm>
          <a:off x="9223544" y="3133724"/>
          <a:ext cx="448605" cy="22430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810" tIns="3810" rIns="3810" bIns="381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9223544" y="3133724"/>
        <a:ext cx="448605" cy="2243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B3227-1D28-47DA-8316-77B10B155630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BB7C5-3A58-45C7-A0A2-26CC6758A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82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 smtClean="0"/>
              <a:t>مجموعات المتحف </a:t>
            </a: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عصور ما قبل التاريخ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عصر التأسيس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عصر الدولة القديمة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عصر الدولة الوسطى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عصر الدولة الحديثة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ar-EG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العصور المتأخرة</a:t>
            </a:r>
            <a:endParaRPr lang="ar-EG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0BB7C5-3A58-45C7-A0A2-26CC6758AB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45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46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23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5" cy="58118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3" y="365126"/>
            <a:ext cx="5800725" cy="58118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4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0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2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7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8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537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57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54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9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068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9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1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BED6E4-0795-40FA-8BE5-A02F34C36513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D7C4C5-F625-472A-88D4-3877887E2D5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40" y="6176963"/>
            <a:ext cx="1230313" cy="4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85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8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diagramData" Target="../diagrams/data2.xml"/><Relationship Id="rId16" Type="http://schemas.openxmlformats.org/officeDocument/2006/relationships/image" Target="../media/image23.jpeg"/><Relationship Id="rId20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8.jpeg"/><Relationship Id="rId24" Type="http://schemas.openxmlformats.org/officeDocument/2006/relationships/image" Target="../media/image31.jpe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1" y="3629236"/>
            <a:ext cx="4069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kern="0" dirty="0">
                <a:solidFill>
                  <a:srgbClr val="BF7A03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Mobile App To Help Tourists </a:t>
            </a:r>
          </a:p>
          <a:p>
            <a:pPr algn="ctr">
              <a:lnSpc>
                <a:spcPct val="150000"/>
              </a:lnSpc>
              <a:defRPr/>
            </a:pPr>
            <a:r>
              <a:rPr lang="en-US" kern="0" dirty="0">
                <a:solidFill>
                  <a:srgbClr val="BF7A03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In Egyptian Museum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328" y="1709109"/>
            <a:ext cx="3610579" cy="127554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51334" y="4708498"/>
            <a:ext cx="290656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ctr">
              <a:lnSpc>
                <a:spcPct val="150000"/>
              </a:lnSpc>
            </a:pPr>
            <a:r>
              <a:rPr lang="en-US" sz="1400" dirty="0">
                <a:solidFill>
                  <a:srgbClr val="BF7A03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Under Supervision</a:t>
            </a:r>
          </a:p>
          <a:p>
            <a:pPr lvl="1"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Dr.</a:t>
            </a:r>
            <a:r>
              <a:rPr lang="ar-EG" sz="1400" dirty="0">
                <a:solidFill>
                  <a:schemeClr val="bg1"/>
                </a:solidFill>
                <a:latin typeface="NeoSans" panose="02000506020000020004" pitchFamily="50" charset="0"/>
                <a:ea typeface="futura" panose="02020800000000000000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Amr Mohamed </a:t>
            </a:r>
            <a:r>
              <a:rPr lang="en-US" sz="1400" dirty="0" err="1">
                <a:solidFill>
                  <a:schemeClr val="bg1"/>
                </a:solidFill>
                <a:latin typeface="NeoSans" panose="02000506020000020004" pitchFamily="50" charset="0"/>
                <a:ea typeface="futura" panose="02020800000000000000" pitchFamily="18" charset="0"/>
                <a:cs typeface="futura" panose="02020800000000000000" pitchFamily="18" charset="0"/>
              </a:rPr>
              <a:t>Abd-ellatif</a:t>
            </a:r>
            <a:endParaRPr lang="en-US" sz="1400" dirty="0">
              <a:solidFill>
                <a:schemeClr val="bg1"/>
              </a:solidFill>
              <a:latin typeface="NeoSans" panose="02000506020000020004" pitchFamily="50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35434" y="5184493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1400" dirty="0">
              <a:solidFill>
                <a:schemeClr val="bg1"/>
              </a:solidFill>
              <a:latin typeface="NeoSans" panose="02000506020000020004" pitchFamily="50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5542588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BF7A03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By Assistance Of 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Eng. Mahmoud Mahdi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26951" y="602863"/>
            <a:ext cx="3155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BF7A03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Graduation</a:t>
            </a:r>
            <a:r>
              <a:rPr lang="en-US" sz="2400" b="1" dirty="0">
                <a:solidFill>
                  <a:srgbClr val="BF7A03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046801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724763" y="560723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2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000152" y="61454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446048" y="1440174"/>
            <a:ext cx="7818166" cy="4447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Scope And Contribution</a:t>
            </a:r>
          </a:p>
          <a:p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Our project doesn’t aim to get rid of tour guide at all.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We want to help making a visit to the museum the best way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it could be</a:t>
            </a:r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 .	</a:t>
            </a:r>
          </a:p>
          <a:p>
            <a:pPr marL="742932" lvl="1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Beginning with most famous objects which most liked by visitors</a:t>
            </a:r>
          </a:p>
          <a:p>
            <a:pPr marL="742932" lvl="1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We provide two languages at this very time Arabic and English</a:t>
            </a:r>
            <a:r>
              <a:rPr lang="en-US" dirty="0"/>
              <a:t>.</a:t>
            </a:r>
          </a:p>
          <a:p>
            <a:pPr marL="742932" lvl="1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There will be the ability to listen in groups</a:t>
            </a:r>
          </a:p>
          <a:p>
            <a:pPr marL="742932" lvl="1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We believe that with this very project we urge everyone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to go pay a visit to the Egyptian museum</a:t>
            </a:r>
          </a:p>
          <a:p>
            <a:pPr marL="742932" lvl="1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you don’t need to worry about how you could find a good tour guide</a:t>
            </a:r>
            <a:endParaRPr lang="en-US" b="1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49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1981719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431719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rmAutofit lnSpcReduction="10000"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18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1800" b="0" strike="noStrike" spc="-1" dirty="0">
              <a:latin typeface="Arial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67860295"/>
              </p:ext>
            </p:extLst>
          </p:nvPr>
        </p:nvGraphicFramePr>
        <p:xfrm>
          <a:off x="1524000" y="773124"/>
          <a:ext cx="7413938" cy="4945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1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20356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470356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45536" y="1634475"/>
            <a:ext cx="43059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smtClean="0">
                <a:solidFill>
                  <a:srgbClr val="CA8101"/>
                </a:solidFill>
                <a:latin typeface="NeoSans" panose="02000506020000020004" pitchFamily="50" charset="0"/>
              </a:rPr>
              <a:t>Database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dirty="0" smtClean="0">
                <a:solidFill>
                  <a:schemeClr val="bg1"/>
                </a:solidFill>
                <a:latin typeface="NeoSans" panose="02000506020000020004" pitchFamily="50" charset="0"/>
              </a:rPr>
              <a:t>Using </a:t>
            </a:r>
            <a:r>
              <a:rPr lang="en-US" sz="1400" b="0" dirty="0" err="1" smtClean="0">
                <a:solidFill>
                  <a:schemeClr val="bg1"/>
                </a:solidFill>
                <a:latin typeface="NeoSans" panose="02000506020000020004" pitchFamily="50" charset="0"/>
              </a:rPr>
              <a:t>mySql</a:t>
            </a:r>
            <a:r>
              <a:rPr lang="en-US" sz="1400" b="0" dirty="0" smtClean="0">
                <a:solidFill>
                  <a:schemeClr val="bg1"/>
                </a:solidFill>
                <a:latin typeface="NeoSans" panose="02000506020000020004" pitchFamily="50" charset="0"/>
              </a:rPr>
              <a:t> Database to Organize Info in tables.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36677" y="2692859"/>
            <a:ext cx="62762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smtClean="0">
                <a:solidFill>
                  <a:srgbClr val="CA8101"/>
                </a:solidFill>
                <a:latin typeface="NeoSans" panose="02000506020000020004" pitchFamily="50" charset="0"/>
              </a:rPr>
              <a:t>Web Service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NeoSans" panose="02000506020000020004" pitchFamily="50" charset="0"/>
              </a:rPr>
              <a:t>It make mobile App easy talk to server using PHP programming language.</a:t>
            </a:r>
            <a:endParaRPr lang="en-US" sz="1400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45536" y="3927085"/>
            <a:ext cx="56234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smtClean="0">
                <a:solidFill>
                  <a:srgbClr val="CA8101"/>
                </a:solidFill>
                <a:latin typeface="NeoSans" panose="02000506020000020004" pitchFamily="50" charset="0"/>
              </a:rPr>
              <a:t>Mobile App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NeoSans" panose="02000506020000020004" pitchFamily="50" charset="0"/>
              </a:rPr>
              <a:t>We use Android with java programming language and XML.</a:t>
            </a:r>
            <a:endParaRPr lang="en-US" sz="1400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45536" y="4932567"/>
            <a:ext cx="480806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smtClean="0">
                <a:solidFill>
                  <a:srgbClr val="CA8101"/>
                </a:solidFill>
                <a:latin typeface="NeoSans" panose="02000506020000020004" pitchFamily="50" charset="0"/>
              </a:rPr>
              <a:t>QT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0" strike="noStrike" spc="-1" dirty="0" smtClean="0">
                <a:solidFill>
                  <a:srgbClr val="FFFFFF"/>
                </a:solidFill>
                <a:latin typeface="NeoSans"/>
              </a:rPr>
              <a:t>is a cross platform application development framework we Generating QR code with QT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92411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113" y="1517664"/>
            <a:ext cx="66795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b="1" dirty="0" smtClean="0">
                <a:solidFill>
                  <a:srgbClr val="CA8101"/>
                </a:solidFill>
              </a:rPr>
              <a:t>FCM</a:t>
            </a:r>
            <a:r>
              <a:rPr lang="en-US" sz="4000" b="1" dirty="0" smtClean="0">
                <a:solidFill>
                  <a:srgbClr val="CA8101"/>
                </a:solidFill>
              </a:rPr>
              <a:t> </a:t>
            </a:r>
            <a:r>
              <a:rPr lang="en-US" sz="1600" b="1" strike="noStrike" spc="-1" dirty="0" smtClean="0">
                <a:solidFill>
                  <a:srgbClr val="CA8101"/>
                </a:solidFill>
                <a:latin typeface="NeoSans"/>
              </a:rPr>
              <a:t>Firebase Cloud Messaging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strike="noStrike" spc="-1" dirty="0" smtClean="0">
                <a:solidFill>
                  <a:srgbClr val="FFFFFF"/>
                </a:solidFill>
                <a:latin typeface="NeoSans" panose="02000506020000020004" pitchFamily="50" charset="0"/>
              </a:rPr>
              <a:t>It is a cross-platform messaging solution that lets you reliably deliver</a:t>
            </a:r>
            <a:endParaRPr lang="en-US" sz="1600" b="0" strike="noStrike" spc="-1" dirty="0" smtClean="0">
              <a:latin typeface="NeoSans" panose="02000506020000020004" pitchFamily="50" charset="0"/>
            </a:endParaRPr>
          </a:p>
          <a:p>
            <a:pPr>
              <a:lnSpc>
                <a:spcPct val="200000"/>
              </a:lnSpc>
            </a:pPr>
            <a:r>
              <a:rPr lang="en-US" sz="1600" spc="-1" dirty="0">
                <a:solidFill>
                  <a:srgbClr val="FFFFFF"/>
                </a:solidFill>
                <a:latin typeface="NeoSans" panose="02000506020000020004" pitchFamily="50" charset="0"/>
              </a:rPr>
              <a:t> </a:t>
            </a:r>
            <a:r>
              <a:rPr lang="en-US" sz="1600" spc="-1" dirty="0" smtClean="0">
                <a:solidFill>
                  <a:srgbClr val="FFFFFF"/>
                </a:solidFill>
                <a:latin typeface="NeoSans" panose="02000506020000020004" pitchFamily="50" charset="0"/>
              </a:rPr>
              <a:t>     </a:t>
            </a:r>
            <a:r>
              <a:rPr lang="en-US" sz="1600" b="0" strike="noStrike" spc="-1" dirty="0" smtClean="0">
                <a:solidFill>
                  <a:srgbClr val="FFFFFF"/>
                </a:solidFill>
                <a:latin typeface="NeoSans" panose="02000506020000020004" pitchFamily="50" charset="0"/>
              </a:rPr>
              <a:t>messages at no cost</a:t>
            </a:r>
            <a:endParaRPr lang="en-US" sz="1600" b="1" dirty="0" smtClean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strike="noStrike" spc="-1" dirty="0" smtClean="0">
                <a:solidFill>
                  <a:srgbClr val="FFFFFF"/>
                </a:solidFill>
                <a:latin typeface="NeoSans" panose="02000506020000020004" pitchFamily="50" charset="0"/>
              </a:rPr>
              <a:t>Using FCM, you can send notification messages to drive user re-engagement and retention.(Share listening)</a:t>
            </a:r>
            <a:endParaRPr lang="en-US" sz="1600" b="0" strike="noStrike" spc="-1" dirty="0">
              <a:latin typeface="NeoSans" panose="02000506020000020004" pitchFamily="50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09931" y="4325100"/>
            <a:ext cx="6477889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dirty="0" err="1" smtClean="0">
                <a:solidFill>
                  <a:srgbClr val="CA8101"/>
                </a:solidFill>
                <a:latin typeface="NeoSans" panose="02000506020000020004" pitchFamily="50" charset="0"/>
              </a:rPr>
              <a:t>Xampp</a:t>
            </a:r>
            <a:endParaRPr lang="en-US" b="1" dirty="0" smtClean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0" strike="noStrike" spc="-1" dirty="0" smtClean="0">
                <a:solidFill>
                  <a:schemeClr val="bg1"/>
                </a:solidFill>
                <a:latin typeface="NeoSans"/>
              </a:rPr>
              <a:t>is a free and open source cross-platform web server to create a local web server for testing and deployment purposes.</a:t>
            </a:r>
            <a:endParaRPr lang="en-US" sz="1400" b="0" strike="noStrike" spc="-1" dirty="0" smtClean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b="0" strike="noStrike" spc="-1" dirty="0" smtClean="0">
                <a:solidFill>
                  <a:schemeClr val="bg1"/>
                </a:solidFill>
                <a:latin typeface="NeoSans"/>
              </a:rPr>
              <a:t>      </a:t>
            </a:r>
            <a:endParaRPr lang="en-US" sz="1400" b="0" strike="noStrike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2700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84751" y="1547491"/>
            <a:ext cx="8494633" cy="5493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>
                <a:solidFill>
                  <a:srgbClr val="CA8101"/>
                </a:solidFill>
                <a:latin typeface="NeoSans"/>
              </a:rPr>
              <a:t>Statue data </a:t>
            </a: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collection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Our visit to</a:t>
            </a:r>
            <a:r>
              <a:rPr lang="en-US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Egyptian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museum.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start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to collect names of some statues , some photos for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 them as a "beginning" for the application.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A) for data in Arabic language:			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	1-Mesrona blog							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	2-book titled </a:t>
            </a:r>
            <a:r>
              <a:rPr lang="ar-EG" spc="-1" dirty="0" smtClean="0">
                <a:solidFill>
                  <a:srgbClr val="CA8101"/>
                </a:solidFill>
                <a:latin typeface="Neo Sans Arabic" panose="020B0504030504040204" pitchFamily="34" charset="-78"/>
                <a:cs typeface="ACS  Zomorrod" pitchFamily="2" charset="-78"/>
              </a:rPr>
              <a:t>«</a:t>
            </a:r>
            <a:r>
              <a:rPr lang="ar-EG" spc="-1" dirty="0" smtClean="0">
                <a:solidFill>
                  <a:srgbClr val="CA8101"/>
                </a:solidFill>
                <a:latin typeface="Neo Sans Arabic" panose="020B0504030504040204" pitchFamily="34" charset="-78"/>
                <a:cs typeface="Neo Sans Arabic" panose="020B0504030504040204" pitchFamily="34" charset="-78"/>
              </a:rPr>
              <a:t>المتحف المصري </a:t>
            </a:r>
            <a:r>
              <a:rPr lang="ar-EG" spc="-1" dirty="0" smtClean="0">
                <a:solidFill>
                  <a:srgbClr val="CA8101"/>
                </a:solidFill>
                <a:latin typeface="Neo Sans Arabic" panose="020B0504030504040204" pitchFamily="34" charset="-78"/>
                <a:cs typeface="ACS  Zomorrod" pitchFamily="2" charset="-78"/>
              </a:rPr>
              <a:t>«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				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 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endParaRPr lang="en-US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825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60997" y="1486714"/>
            <a:ext cx="6858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Statue data collection</a:t>
            </a:r>
            <a:endParaRPr lang="en-US" spc="-1" dirty="0" smtClean="0">
              <a:solidFill>
                <a:schemeClr val="bg1"/>
              </a:solidFill>
              <a:latin typeface="NeoSans"/>
            </a:endParaRPr>
          </a:p>
          <a:p>
            <a:pPr>
              <a:lnSpc>
                <a:spcPct val="200000"/>
              </a:lnSpc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B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) for data in English language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1-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book titled </a:t>
            </a:r>
            <a:r>
              <a:rPr lang="en-US" spc="-1" dirty="0" smtClean="0">
                <a:solidFill>
                  <a:srgbClr val="CA8101"/>
                </a:solidFill>
                <a:latin typeface="NeoSans"/>
                <a:cs typeface="ACS  Akeek Bold" pitchFamily="2" charset="-78"/>
              </a:rPr>
              <a:t>“</a:t>
            </a:r>
            <a:r>
              <a:rPr lang="en-US" spc="-1" dirty="0" smtClean="0">
                <a:solidFill>
                  <a:srgbClr val="CA8101"/>
                </a:solidFill>
                <a:latin typeface="NeoSans"/>
              </a:rPr>
              <a:t>Ancient </a:t>
            </a:r>
            <a:r>
              <a:rPr lang="en-US" spc="-1" dirty="0">
                <a:solidFill>
                  <a:srgbClr val="CA8101"/>
                </a:solidFill>
                <a:latin typeface="NeoSans"/>
              </a:rPr>
              <a:t>Egypt at the Cairo </a:t>
            </a:r>
            <a:r>
              <a:rPr lang="en-US" spc="-1" dirty="0" smtClean="0">
                <a:solidFill>
                  <a:srgbClr val="CA8101"/>
                </a:solidFill>
                <a:latin typeface="NeoSans"/>
              </a:rPr>
              <a:t>Museum”"</a:t>
            </a:r>
            <a:endParaRPr lang="en-US" spc="-1" dirty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2-book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titled </a:t>
            </a:r>
            <a:r>
              <a:rPr lang="en-US" spc="-1" dirty="0" smtClean="0">
                <a:solidFill>
                  <a:srgbClr val="CA8101"/>
                </a:solidFill>
                <a:latin typeface="NeoSans"/>
              </a:rPr>
              <a:t>“The Complete Royal Families of Ancient Egypt” </a:t>
            </a: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"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**We collect statues data as text file , from websites like :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	</a:t>
            </a:r>
            <a:r>
              <a:rPr lang="en-US" spc="-1" dirty="0">
                <a:solidFill>
                  <a:srgbClr val="CA8101"/>
                </a:solidFill>
                <a:latin typeface="NeoSans"/>
              </a:rPr>
              <a:t>http://www.fromtexttospeech.com/	</a:t>
            </a:r>
            <a:endParaRPr lang="en-US" spc="-1" dirty="0" smtClean="0">
              <a:solidFill>
                <a:srgbClr val="CA810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We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converted text to audio files used by project media player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pc="-1" dirty="0">
                <a:solidFill>
                  <a:schemeClr val="bg1"/>
                </a:solidFill>
                <a:latin typeface="NeoSans"/>
              </a:rPr>
              <a:t>**some pictures for statues </a:t>
            </a: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from </a:t>
            </a:r>
            <a:r>
              <a:rPr lang="en-US" spc="-1" dirty="0">
                <a:solidFill>
                  <a:schemeClr val="bg1"/>
                </a:solidFill>
                <a:latin typeface="NeoSans"/>
              </a:rPr>
              <a:t>http://pinterest.com/  </a:t>
            </a:r>
            <a:endParaRPr lang="en-US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52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grayscl/>
          </a:blip>
          <a:stretch/>
        </p:blipFill>
        <p:spPr>
          <a:xfrm>
            <a:off x="2309931" y="1977004"/>
            <a:ext cx="5055120" cy="4455994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084751" y="1297308"/>
            <a:ext cx="2143087" cy="563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Use Case Diagram</a:t>
            </a:r>
            <a:endParaRPr lang="en-US" spc="-1" dirty="0" smtClean="0">
              <a:solidFill>
                <a:schemeClr val="bg1"/>
              </a:solidFill>
              <a:latin typeface="NeoSans"/>
            </a:endParaRPr>
          </a:p>
        </p:txBody>
      </p:sp>
    </p:spTree>
    <p:extLst>
      <p:ext uri="{BB962C8B-B14F-4D97-AF65-F5344CB8AC3E}">
        <p14:creationId xmlns:p14="http://schemas.microsoft.com/office/powerpoint/2010/main" val="3989590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>
            <a:grayscl/>
          </a:blip>
          <a:stretch/>
        </p:blipFill>
        <p:spPr>
          <a:xfrm>
            <a:off x="2534751" y="2137853"/>
            <a:ext cx="5215943" cy="3911752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291744" y="1292590"/>
            <a:ext cx="2263184" cy="5639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Data Flow Diagram</a:t>
            </a:r>
            <a:endParaRPr lang="en-US" spc="-1" dirty="0" smtClean="0">
              <a:solidFill>
                <a:schemeClr val="bg1"/>
              </a:solidFill>
              <a:latin typeface="NeoSans"/>
            </a:endParaRPr>
          </a:p>
        </p:txBody>
      </p:sp>
    </p:spTree>
    <p:extLst>
      <p:ext uri="{BB962C8B-B14F-4D97-AF65-F5344CB8AC3E}">
        <p14:creationId xmlns:p14="http://schemas.microsoft.com/office/powerpoint/2010/main" val="3964870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5087" y="1062385"/>
            <a:ext cx="6999667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spc="-1" dirty="0" smtClean="0">
                <a:solidFill>
                  <a:srgbClr val="CA8101"/>
                </a:solidFill>
                <a:latin typeface="NeoSans"/>
              </a:rPr>
              <a:t>Functional Requirements </a:t>
            </a: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rgbClr val="CA8101"/>
                </a:solidFill>
                <a:latin typeface="NeoSans"/>
              </a:rPr>
              <a:t>1-LOGIN:</a:t>
            </a:r>
            <a:r>
              <a:rPr lang="en-US" sz="1400" spc="-1" dirty="0" smtClean="0">
                <a:solidFill>
                  <a:srgbClr val="CA8101"/>
                </a:solidFill>
                <a:latin typeface="Arial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The system will allow the user to login the system.</a:t>
            </a:r>
            <a:endParaRPr lang="en-US" sz="1400" spc="-1" dirty="0" smtClean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rgbClr val="CA8101"/>
                </a:solidFill>
                <a:latin typeface="NeoSans"/>
              </a:rPr>
              <a:t>2-SCAN QR CODE:</a:t>
            </a:r>
            <a:endParaRPr lang="en-US" sz="1400" spc="-1" dirty="0" smtClean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chemeClr val="bg1"/>
                </a:solidFill>
                <a:latin typeface="NeoSans" panose="02000506020000020004" pitchFamily="50" charset="0"/>
                <a:cs typeface="Neo Sans Arabic" panose="020B0504030504040204" pitchFamily="34" charset="-78"/>
              </a:rPr>
              <a:t>The system will allow the user to scan </a:t>
            </a:r>
            <a:r>
              <a:rPr lang="en-US" sz="1400" spc="-1" dirty="0" err="1" smtClean="0">
                <a:solidFill>
                  <a:schemeClr val="bg1"/>
                </a:solidFill>
                <a:latin typeface="NeoSans" panose="02000506020000020004" pitchFamily="50" charset="0"/>
                <a:cs typeface="Neo Sans Arabic" panose="020B0504030504040204" pitchFamily="34" charset="-78"/>
              </a:rPr>
              <a:t>qr</a:t>
            </a:r>
            <a:r>
              <a:rPr lang="en-US" sz="1400" spc="-1" dirty="0" smtClean="0">
                <a:solidFill>
                  <a:schemeClr val="bg1"/>
                </a:solidFill>
                <a:latin typeface="NeoSans" panose="02000506020000020004" pitchFamily="50" charset="0"/>
                <a:cs typeface="Neo Sans Arabic" panose="020B0504030504040204" pitchFamily="34" charset="-78"/>
              </a:rPr>
              <a:t> code for the statue to</a:t>
            </a:r>
            <a:r>
              <a:rPr lang="en-US" sz="1400" spc="-1" dirty="0">
                <a:solidFill>
                  <a:schemeClr val="bg1"/>
                </a:solidFill>
                <a:latin typeface="NeoSans" panose="02000506020000020004" pitchFamily="50" charset="0"/>
                <a:cs typeface="Neo Sans Arabic" panose="020B0504030504040204" pitchFamily="34" charset="-78"/>
              </a:rPr>
              <a:t> </a:t>
            </a:r>
            <a:r>
              <a:rPr lang="en-US" sz="1400" spc="-1" dirty="0" smtClean="0">
                <a:solidFill>
                  <a:schemeClr val="bg1"/>
                </a:solidFill>
                <a:latin typeface="NeoSans" panose="02000506020000020004" pitchFamily="50" charset="0"/>
                <a:cs typeface="Neo Sans Arabic" panose="020B0504030504040204" pitchFamily="34" charset="-78"/>
              </a:rPr>
              <a:t>retrieve  the required audio file.</a:t>
            </a: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rgbClr val="CA8101"/>
                </a:solidFill>
                <a:latin typeface="NeoSans"/>
              </a:rPr>
              <a:t>3-FEEDBACK:</a:t>
            </a:r>
            <a:endParaRPr lang="en-US" sz="1400" spc="-1" dirty="0" smtClean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The system will allow the user to write his feedback about the</a:t>
            </a:r>
            <a:r>
              <a:rPr lang="en-US" sz="1400" spc="-1" dirty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Place.</a:t>
            </a:r>
          </a:p>
          <a:p>
            <a:pPr>
              <a:lnSpc>
                <a:spcPct val="200000"/>
              </a:lnSpc>
            </a:pPr>
            <a:r>
              <a:rPr lang="en-US" sz="1400" b="0" strike="noStrike" spc="-1" dirty="0" smtClean="0">
                <a:solidFill>
                  <a:srgbClr val="CA8101"/>
                </a:solidFill>
                <a:latin typeface="NeoSans"/>
              </a:rPr>
              <a:t>4-ALL FEEDBACK:</a:t>
            </a:r>
            <a:endParaRPr lang="en-US" sz="1400" b="0" strike="noStrike" spc="-1" dirty="0" smtClean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b="0" strike="noStrike" spc="-1" dirty="0" smtClean="0">
                <a:solidFill>
                  <a:schemeClr val="bg1"/>
                </a:solidFill>
                <a:latin typeface="NeoSans"/>
              </a:rPr>
              <a:t>The system will allow the user to show all feedback about users.</a:t>
            </a:r>
            <a:endParaRPr lang="en-US" sz="1400" b="0" strike="noStrike" spc="-1" dirty="0" smtClean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b="0" strike="noStrike" spc="-1" dirty="0" smtClean="0">
                <a:solidFill>
                  <a:srgbClr val="CA8101"/>
                </a:solidFill>
                <a:latin typeface="NeoSans"/>
              </a:rPr>
              <a:t>5-LOGOUT :</a:t>
            </a:r>
            <a:endParaRPr lang="en-US" sz="1400" b="0" strike="noStrike" spc="-1" dirty="0" smtClean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z="1400" b="0" strike="noStrike" spc="-1" dirty="0" smtClean="0">
                <a:solidFill>
                  <a:schemeClr val="bg1"/>
                </a:solidFill>
                <a:latin typeface="NeoSans"/>
              </a:rPr>
              <a:t>The system will allow the user to logout from the system</a:t>
            </a:r>
            <a:r>
              <a:rPr lang="en-US" sz="1400" b="0" strike="noStrike" spc="-1" dirty="0" smtClean="0">
                <a:solidFill>
                  <a:srgbClr val="CA8101"/>
                </a:solidFill>
                <a:latin typeface="NeoSans"/>
              </a:rPr>
              <a:t>.</a:t>
            </a:r>
            <a:endParaRPr lang="en-US" sz="1400" b="0" strike="noStrike" spc="-1" dirty="0" smtClean="0">
              <a:solidFill>
                <a:srgbClr val="CA810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endParaRPr lang="en-US" sz="1400" spc="-1" dirty="0">
              <a:solidFill>
                <a:schemeClr val="bg1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9113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48118" y="1217326"/>
            <a:ext cx="627845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>
                <a:solidFill>
                  <a:srgbClr val="CA8101"/>
                </a:solidFill>
                <a:latin typeface="NeoSans"/>
              </a:rPr>
              <a:t>Non Functional Requirements</a:t>
            </a:r>
            <a:r>
              <a:rPr lang="en-US" b="1" spc="-1" dirty="0">
                <a:solidFill>
                  <a:schemeClr val="bg1"/>
                </a:solidFill>
                <a:latin typeface="NeoSans"/>
              </a:rPr>
              <a:t> </a:t>
            </a:r>
            <a:endParaRPr lang="en-US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rgbClr val="CA8101"/>
                </a:solidFill>
                <a:latin typeface="NeoSans" panose="02000506020000020004" pitchFamily="50" charset="0"/>
              </a:rPr>
              <a:t>1-Operational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The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user database will be constructed to add users </a:t>
            </a: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who</a:t>
            </a:r>
            <a:r>
              <a:rPr lang="en-US" sz="1400" spc="-1" dirty="0" smtClean="0">
                <a:solidFill>
                  <a:schemeClr val="bg1"/>
                </a:solidFill>
                <a:latin typeface="Arial"/>
              </a:rPr>
              <a:t> </a:t>
            </a: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registered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to App, store feedback ,store data about statues.</a:t>
            </a:r>
            <a:endParaRPr lang="en-US" sz="1400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The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system will be run on the mobile</a:t>
            </a:r>
            <a:endParaRPr lang="en-US" sz="1400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rgbClr val="CA8101"/>
                </a:solidFill>
                <a:latin typeface="NeoSans"/>
              </a:rPr>
              <a:t>2-Performance</a:t>
            </a:r>
            <a:endParaRPr lang="en-US" spc="-1" dirty="0">
              <a:solidFill>
                <a:srgbClr val="CA810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Feedback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display must be speed</a:t>
            </a:r>
            <a:endParaRPr lang="en-US" sz="1400" spc="-1" dirty="0">
              <a:solidFill>
                <a:schemeClr val="bg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Interface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should be simple</a:t>
            </a:r>
            <a:endParaRPr lang="en-US" sz="1400" spc="-1" dirty="0">
              <a:solidFill>
                <a:schemeClr val="bg1"/>
              </a:solidFill>
              <a:latin typeface="Arial"/>
            </a:endParaRPr>
          </a:p>
          <a:p>
            <a:pPr>
              <a:lnSpc>
                <a:spcPct val="200000"/>
              </a:lnSpc>
            </a:pPr>
            <a:r>
              <a:rPr lang="en-US" spc="-1" dirty="0">
                <a:solidFill>
                  <a:srgbClr val="CA8101"/>
                </a:solidFill>
                <a:latin typeface="NeoSans"/>
              </a:rPr>
              <a:t>3-Security</a:t>
            </a:r>
            <a:endParaRPr lang="en-US" spc="-1" dirty="0">
              <a:solidFill>
                <a:srgbClr val="CA8101"/>
              </a:solidFill>
              <a:latin typeface="Arial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passwords </a:t>
            </a:r>
            <a:r>
              <a:rPr lang="en-US" sz="1400" spc="-1" dirty="0">
                <a:solidFill>
                  <a:schemeClr val="bg1"/>
                </a:solidFill>
                <a:latin typeface="NeoSans"/>
              </a:rPr>
              <a:t>of users must be encrypted </a:t>
            </a:r>
            <a:r>
              <a:rPr lang="en-US" sz="1400" spc="-1" dirty="0" smtClean="0">
                <a:solidFill>
                  <a:schemeClr val="bg1"/>
                </a:solidFill>
                <a:latin typeface="NeoSans"/>
              </a:rPr>
              <a:t>well</a:t>
            </a:r>
            <a:r>
              <a:rPr lang="en-US" spc="-1" dirty="0" smtClean="0">
                <a:solidFill>
                  <a:schemeClr val="bg1"/>
                </a:solidFill>
                <a:latin typeface="NeoSans"/>
              </a:rPr>
              <a:t>.</a:t>
            </a:r>
            <a:endParaRPr lang="en-US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5" name="CustomShape 2"/>
          <p:cNvSpPr/>
          <p:nvPr/>
        </p:nvSpPr>
        <p:spPr>
          <a:xfrm>
            <a:off x="2084751" y="554425"/>
            <a:ext cx="450360" cy="437400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solidFill>
                  <a:srgbClr val="FFFFFF"/>
                </a:solidFill>
                <a:latin typeface="NeoSans"/>
              </a:rPr>
              <a:t>3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2534751" y="624985"/>
            <a:ext cx="1900080" cy="34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>
            <a:noAutofit/>
          </a:bodyPr>
          <a:lstStyle/>
          <a:p>
            <a:pPr algn="ctr">
              <a:lnSpc>
                <a:spcPct val="100000"/>
              </a:lnSpc>
              <a:spcBef>
                <a:spcPts val="1001"/>
              </a:spcBef>
            </a:pPr>
            <a:r>
              <a:rPr lang="en-US" sz="2000" b="1" strike="noStrike" spc="-1" dirty="0">
                <a:solidFill>
                  <a:srgbClr val="CA8101"/>
                </a:solidFill>
                <a:latin typeface="NeoSans"/>
              </a:rPr>
              <a:t>Analysis</a:t>
            </a:r>
            <a:endParaRPr lang="en-US" sz="2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784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8612" y="463639"/>
            <a:ext cx="48456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rgbClr val="BF7A03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Team Member</a:t>
            </a:r>
          </a:p>
        </p:txBody>
      </p:sp>
      <p:sp>
        <p:nvSpPr>
          <p:cNvPr id="6" name="Rectangle 5"/>
          <p:cNvSpPr/>
          <p:nvPr/>
        </p:nvSpPr>
        <p:spPr>
          <a:xfrm>
            <a:off x="1928610" y="1753766"/>
            <a:ext cx="53382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Mohamed 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Abd-Elhakeem</a:t>
            </a:r>
            <a:endParaRPr lang="en-US" sz="2400" dirty="0">
              <a:solidFill>
                <a:schemeClr val="bg1"/>
              </a:solidFill>
              <a:latin typeface="NeoSans" panose="02000506020000020004" pitchFamily="50" charset="0"/>
              <a:cs typeface="Times New Roman" panose="02020603050405020304" pitchFamily="18" charset="0"/>
            </a:endParaRP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Mahmoud Ahmed Mahmoud 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Helmy</a:t>
            </a:r>
            <a:endParaRPr lang="en-US" sz="2400" dirty="0">
              <a:solidFill>
                <a:schemeClr val="bg1"/>
              </a:solidFill>
              <a:latin typeface="NeoSans" panose="02000506020000020004" pitchFamily="50" charset="0"/>
              <a:cs typeface="Times New Roman" panose="02020603050405020304" pitchFamily="18" charset="0"/>
            </a:endParaRP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Mohamed Adel El-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Tabakh</a:t>
            </a:r>
            <a:endParaRPr lang="en-US" sz="2400" dirty="0">
              <a:solidFill>
                <a:schemeClr val="bg1"/>
              </a:solidFill>
              <a:latin typeface="NeoSans" panose="02000506020000020004" pitchFamily="50" charset="0"/>
              <a:cs typeface="Times New Roman" panose="02020603050405020304" pitchFamily="18" charset="0"/>
            </a:endParaRP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Yara</a:t>
            </a: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 Mohamed</a:t>
            </a: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Toqa</a:t>
            </a: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Hesham</a:t>
            </a:r>
            <a:endParaRPr lang="en-US" sz="2400" dirty="0">
              <a:solidFill>
                <a:schemeClr val="bg1"/>
              </a:solidFill>
              <a:latin typeface="NeoSans" panose="02000506020000020004" pitchFamily="50" charset="0"/>
              <a:cs typeface="Times New Roman" panose="02020603050405020304" pitchFamily="18" charset="0"/>
            </a:endParaRPr>
          </a:p>
          <a:p>
            <a:pPr marL="285744" indent="-285744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Mahmoud 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Fawzy</a:t>
            </a:r>
            <a:r>
              <a:rPr lang="en-US" sz="2400" dirty="0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 El-</a:t>
            </a:r>
            <a:r>
              <a:rPr lang="en-US" sz="2400" dirty="0" err="1">
                <a:solidFill>
                  <a:schemeClr val="bg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Ansary</a:t>
            </a:r>
            <a:endParaRPr lang="en-US" sz="2400" dirty="0">
              <a:solidFill>
                <a:schemeClr val="bg1"/>
              </a:solidFill>
              <a:latin typeface="NeoSans" panose="02000506020000020004" pitchFamily="50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769" y="6220497"/>
            <a:ext cx="1267767" cy="44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482814" y="1423559"/>
            <a:ext cx="5067413" cy="2893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User Interface Design</a:t>
            </a:r>
            <a:endParaRPr lang="ar-EG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>
              <a:lnSpc>
                <a:spcPct val="200000"/>
              </a:lnSpc>
            </a:pPr>
            <a:r>
              <a:rPr lang="ar-EG" b="1" dirty="0">
                <a:solidFill>
                  <a:schemeClr val="bg1"/>
                </a:solidFill>
                <a:latin typeface="NeoSans" panose="02000506020000020004" pitchFamily="50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In Interface We Use color that indicate 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	the statues, Stone And Egyptian Museum Building</a:t>
            </a:r>
          </a:p>
          <a:p>
            <a:pPr>
              <a:lnSpc>
                <a:spcPct val="200000"/>
              </a:lnSpc>
            </a:pPr>
            <a:r>
              <a:rPr lang="ar-EG" sz="1400" dirty="0">
                <a:solidFill>
                  <a:schemeClr val="bg1"/>
                </a:solidFill>
                <a:latin typeface="NeoSans" panose="02000506020000020004" pitchFamily="50" charset="0"/>
              </a:rPr>
              <a:t>	</a:t>
            </a: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We get color code from Material Design on google </a:t>
            </a:r>
          </a:p>
          <a:p>
            <a:pPr>
              <a:lnSpc>
                <a:spcPct val="20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	website</a:t>
            </a:r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 .</a:t>
            </a:r>
            <a:endParaRPr lang="ar-EG" b="1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CA8101"/>
              </a:solidFill>
              <a:latin typeface="NeoSans" panose="02000506020000020004" pitchFamily="50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2112693" y="451829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4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2461597" y="54198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Design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09" y="1423561"/>
            <a:ext cx="233362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9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" name="Diagram 122"/>
          <p:cNvGraphicFramePr/>
          <p:nvPr>
            <p:extLst>
              <p:ext uri="{D42A27DB-BD31-4B8C-83A1-F6EECF244321}">
                <p14:modId xmlns:p14="http://schemas.microsoft.com/office/powerpoint/2010/main" val="3070180306"/>
              </p:ext>
            </p:extLst>
          </p:nvPr>
        </p:nvGraphicFramePr>
        <p:xfrm>
          <a:off x="-1590" y="56814"/>
          <a:ext cx="9686925" cy="6267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4" name="Text Box 2"/>
          <p:cNvSpPr txBox="1">
            <a:spLocks noChangeArrowheads="1"/>
          </p:cNvSpPr>
          <p:nvPr/>
        </p:nvSpPr>
        <p:spPr bwMode="auto">
          <a:xfrm>
            <a:off x="885826" y="2495552"/>
            <a:ext cx="216726" cy="273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none" lIns="91440" tIns="45720" rIns="91440" bIns="45720" anchor="t" anchorCtr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3089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56" y="4521963"/>
            <a:ext cx="1204913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9" y="3343273"/>
            <a:ext cx="6000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6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392" y="4467224"/>
            <a:ext cx="719139" cy="127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82" y="3145966"/>
            <a:ext cx="963984" cy="54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579" y="5105399"/>
            <a:ext cx="742951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440" y="4501570"/>
            <a:ext cx="742951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534" y="2591002"/>
            <a:ext cx="736600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507" y="2988843"/>
            <a:ext cx="7334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18" y="5018577"/>
            <a:ext cx="742951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928" y="3076603"/>
            <a:ext cx="730251" cy="129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205" y="4998604"/>
            <a:ext cx="725487" cy="12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15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661" y="4026663"/>
            <a:ext cx="666751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16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80" y="2723212"/>
            <a:ext cx="725488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1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366" y="4126654"/>
            <a:ext cx="682625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1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109" y="5530096"/>
            <a:ext cx="679451" cy="11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1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678" y="3827952"/>
            <a:ext cx="679451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2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781" y="4922051"/>
            <a:ext cx="674688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2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2993321"/>
            <a:ext cx="674688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Rectangle 21"/>
          <p:cNvSpPr>
            <a:spLocks noChangeArrowheads="1"/>
          </p:cNvSpPr>
          <p:nvPr/>
        </p:nvSpPr>
        <p:spPr bwMode="auto">
          <a:xfrm>
            <a:off x="3" y="439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6" name="Rectangle 22"/>
          <p:cNvSpPr>
            <a:spLocks noChangeArrowheads="1"/>
          </p:cNvSpPr>
          <p:nvPr/>
        </p:nvSpPr>
        <p:spPr bwMode="auto">
          <a:xfrm>
            <a:off x="3" y="2725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2034579" y="488464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4</a:t>
            </a:r>
          </a:p>
        </p:txBody>
      </p:sp>
      <p:sp>
        <p:nvSpPr>
          <p:cNvPr id="146" name="Text Placeholder 5"/>
          <p:cNvSpPr txBox="1">
            <a:spLocks/>
          </p:cNvSpPr>
          <p:nvPr/>
        </p:nvSpPr>
        <p:spPr>
          <a:xfrm>
            <a:off x="2383483" y="578616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95057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34579" y="514222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4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383483" y="604374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Design</a:t>
            </a:r>
          </a:p>
        </p:txBody>
      </p:sp>
      <p:sp>
        <p:nvSpPr>
          <p:cNvPr id="6" name="Rectangle 5"/>
          <p:cNvSpPr/>
          <p:nvPr/>
        </p:nvSpPr>
        <p:spPr>
          <a:xfrm>
            <a:off x="2034579" y="1315672"/>
            <a:ext cx="2240613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spc="-1" dirty="0">
                <a:solidFill>
                  <a:srgbClr val="CA8101"/>
                </a:solidFill>
                <a:latin typeface="NeoSans"/>
              </a:rPr>
              <a:t>Database </a:t>
            </a: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Design</a:t>
            </a:r>
            <a:r>
              <a:rPr lang="ar-EG" b="1" spc="-1" dirty="0" smtClean="0">
                <a:solidFill>
                  <a:srgbClr val="CA8101"/>
                </a:solidFill>
                <a:latin typeface="NeoSans"/>
              </a:rPr>
              <a:t> </a:t>
            </a:r>
            <a:r>
              <a:rPr lang="en-US" b="1" spc="-1" dirty="0" smtClean="0">
                <a:solidFill>
                  <a:srgbClr val="CA8101"/>
                </a:solidFill>
                <a:latin typeface="NeoSans"/>
              </a:rPr>
              <a:t>– </a:t>
            </a:r>
          </a:p>
          <a:p>
            <a:pPr>
              <a:lnSpc>
                <a:spcPct val="200000"/>
              </a:lnSpc>
            </a:pPr>
            <a:r>
              <a:rPr lang="en-US" sz="2800" b="1" spc="-1" dirty="0" smtClean="0">
                <a:solidFill>
                  <a:schemeClr val="bg1"/>
                </a:solidFill>
                <a:latin typeface="NeoSans"/>
              </a:rPr>
              <a:t>ER Diagram</a:t>
            </a:r>
            <a:endParaRPr lang="en-US" sz="2800" spc="-1" dirty="0">
              <a:solidFill>
                <a:schemeClr val="bg1"/>
              </a:solidFill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171" y="1370490"/>
            <a:ext cx="2707759" cy="467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1"/>
          <p:cNvPicPr/>
          <p:nvPr/>
        </p:nvPicPr>
        <p:blipFill rotWithShape="1">
          <a:blip r:embed="rId2"/>
          <a:srcRect l="24050" t="14477" r="23678" b="13762"/>
          <a:stretch/>
        </p:blipFill>
        <p:spPr bwMode="auto">
          <a:xfrm>
            <a:off x="4895324" y="3773514"/>
            <a:ext cx="2355483" cy="2778639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4" name="Oval 3"/>
          <p:cNvSpPr/>
          <p:nvPr/>
        </p:nvSpPr>
        <p:spPr>
          <a:xfrm>
            <a:off x="1932389" y="561263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655443" y="628344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  <p:pic>
        <p:nvPicPr>
          <p:cNvPr id="9" name="Image5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980402" y="3773512"/>
            <a:ext cx="1707511" cy="2829765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2037570" y="1552349"/>
            <a:ext cx="710643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Element Of App</a:t>
            </a:r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    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1- Log in 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: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  <a:cs typeface="ACS  Islamy" pitchFamily="2" charset="-78"/>
              </a:rPr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enter both the email and password and press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  the button log in to start our in-app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 2- Register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: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This in the case that user use the App for the first         	time 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NeoSans" panose="02000506020000020004" pitchFamily="50" charset="0"/>
              <a:cs typeface="ACS  Islamy" pitchFamily="2" charset="-78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423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41303" y="1618882"/>
            <a:ext cx="692239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3- Home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: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  <a:ea typeface="Calibri" panose="020F0502020204030204" pitchFamily="34" charset="0"/>
              </a:rPr>
              <a:t>This is the first page seen by the user after the process 	of login or registration.</a:t>
            </a:r>
          </a:p>
          <a:p>
            <a:pPr marL="1200121" lvl="2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it is interacting with all the processes that occur within the application.</a:t>
            </a:r>
          </a:p>
          <a:p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components of home activity:</a:t>
            </a:r>
          </a:p>
          <a:p>
            <a:endParaRPr lang="en-US" b="1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1- SCAN QR CODE button 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2- menu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3- List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427" y="3734875"/>
            <a:ext cx="1368613" cy="280497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041300" y="548384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764353" y="61546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94478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50051" y="1549729"/>
            <a:ext cx="7360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4- SCAN QR CODE Layout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:</a:t>
            </a:r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   scan with your camera to the statue then you will get the   audio and you will see the audio player and  the photo of the statue</a:t>
            </a:r>
          </a:p>
        </p:txBody>
      </p:sp>
      <p:sp>
        <p:nvSpPr>
          <p:cNvPr id="5" name="Oval 4"/>
          <p:cNvSpPr/>
          <p:nvPr/>
        </p:nvSpPr>
        <p:spPr>
          <a:xfrm>
            <a:off x="2022541" y="58702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2745595" y="65410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  <p:pic>
        <p:nvPicPr>
          <p:cNvPr id="9" name="Image40"/>
          <p:cNvPicPr/>
          <p:nvPr/>
        </p:nvPicPr>
        <p:blipFill rotWithShape="1">
          <a:blip r:embed="rId2"/>
          <a:srcRect l="24499" t="13945" r="23967" b="12863"/>
          <a:stretch/>
        </p:blipFill>
        <p:spPr bwMode="auto">
          <a:xfrm>
            <a:off x="5241702" y="3401884"/>
            <a:ext cx="2498503" cy="2176531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pic>
        <p:nvPicPr>
          <p:cNvPr id="11" name="Image16"/>
          <p:cNvPicPr/>
          <p:nvPr/>
        </p:nvPicPr>
        <p:blipFill rotWithShape="1">
          <a:blip r:embed="rId3"/>
          <a:srcRect l="10095" t="9072" r="22566" b="13069"/>
          <a:stretch/>
        </p:blipFill>
        <p:spPr bwMode="auto">
          <a:xfrm>
            <a:off x="2215169" y="3528812"/>
            <a:ext cx="2498503" cy="1828800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</p:spTree>
    <p:extLst>
      <p:ext uri="{BB962C8B-B14F-4D97-AF65-F5344CB8AC3E}">
        <p14:creationId xmlns:p14="http://schemas.microsoft.com/office/powerpoint/2010/main" val="383227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42241" y="1518569"/>
            <a:ext cx="49936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5- Settings 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From settings you can choose your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listening languages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A 3D Max Freedom" pitchFamily="2" charset="2"/>
              <a:cs typeface="ACS  Islamy" pitchFamily="2" charset="-78"/>
            </a:endParaRPr>
          </a:p>
          <a:p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	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:</a:t>
            </a:r>
          </a:p>
        </p:txBody>
      </p:sp>
      <p:pic>
        <p:nvPicPr>
          <p:cNvPr id="5" name="Image26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6510397" y="1687136"/>
            <a:ext cx="2132864" cy="2350549"/>
          </a:xfrm>
          <a:prstGeom prst="rect">
            <a:avLst/>
          </a:prstGeom>
          <a:ln w="19050">
            <a:solidFill>
              <a:srgbClr val="CA810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342241" y="2718898"/>
            <a:ext cx="447269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6- Fire group (share listening</a:t>
            </a:r>
            <a:r>
              <a:rPr lang="en-US" b="1" u="sng" dirty="0"/>
              <a:t>)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 If</a:t>
            </a:r>
          </a:p>
          <a:p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you in a group and you are the admin of it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you can share the listening audio.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	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:</a:t>
            </a:r>
          </a:p>
        </p:txBody>
      </p:sp>
      <p:pic>
        <p:nvPicPr>
          <p:cNvPr id="7" name="Image27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23251" y="3919225"/>
            <a:ext cx="1798320" cy="2698751"/>
          </a:xfrm>
          <a:prstGeom prst="rect">
            <a:avLst/>
          </a:prstGeom>
          <a:ln w="19050">
            <a:solidFill>
              <a:srgbClr val="CA8101"/>
            </a:solidFill>
          </a:ln>
        </p:spPr>
      </p:pic>
      <p:sp>
        <p:nvSpPr>
          <p:cNvPr id="8" name="Oval 7"/>
          <p:cNvSpPr/>
          <p:nvPr/>
        </p:nvSpPr>
        <p:spPr>
          <a:xfrm>
            <a:off x="2022541" y="58702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45595" y="65410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08737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7038" y="1557206"/>
            <a:ext cx="5335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  <a:ea typeface="Calibri" panose="020F0502020204030204" pitchFamily="34" charset="0"/>
              </a:rPr>
              <a:t>7- Visitors feedback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:</a:t>
            </a:r>
            <a:r>
              <a:rPr lang="ar-EG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You can write your feedback 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about the place and service</a:t>
            </a:r>
          </a:p>
        </p:txBody>
      </p:sp>
      <p:pic>
        <p:nvPicPr>
          <p:cNvPr id="5" name="Image31"/>
          <p:cNvPicPr/>
          <p:nvPr/>
        </p:nvPicPr>
        <p:blipFill rotWithShape="1">
          <a:blip r:embed="rId2"/>
          <a:srcRect l="13014" t="14120" r="13686" b="13375"/>
          <a:stretch/>
        </p:blipFill>
        <p:spPr bwMode="auto">
          <a:xfrm>
            <a:off x="6606241" y="2007965"/>
            <a:ext cx="1837495" cy="2461231"/>
          </a:xfrm>
          <a:prstGeom prst="rect">
            <a:avLst/>
          </a:prstGeom>
          <a:ln w="19050">
            <a:solidFill>
              <a:srgbClr val="CA810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387038" y="3043053"/>
            <a:ext cx="4158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  <a:ea typeface="Calibri" panose="020F0502020204030204" pitchFamily="34" charset="0"/>
              </a:rPr>
              <a:t>8-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How to use </a:t>
            </a:r>
            <a:r>
              <a:rPr lang="en-US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:</a:t>
            </a:r>
            <a:r>
              <a:rPr lang="ar-EG" dirty="0">
                <a:solidFill>
                  <a:schemeClr val="bg1"/>
                </a:solidFill>
                <a:latin typeface="A 3D Max Freedom" pitchFamily="2" charset="2"/>
                <a:cs typeface="ACS  Islamy" pitchFamily="2" charset="-78"/>
              </a:rPr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from this page you can </a:t>
            </a:r>
          </a:p>
          <a:p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know how to use the Application</a:t>
            </a:r>
          </a:p>
        </p:txBody>
      </p:sp>
      <p:pic>
        <p:nvPicPr>
          <p:cNvPr id="7" name="Image39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264878" y="4018433"/>
            <a:ext cx="2014839" cy="2436320"/>
          </a:xfrm>
          <a:prstGeom prst="rect">
            <a:avLst/>
          </a:prstGeom>
          <a:ln w="19050">
            <a:solidFill>
              <a:srgbClr val="CA8101"/>
            </a:solidFill>
          </a:ln>
        </p:spPr>
      </p:pic>
      <p:sp>
        <p:nvSpPr>
          <p:cNvPr id="8" name="Oval 7"/>
          <p:cNvSpPr/>
          <p:nvPr/>
        </p:nvSpPr>
        <p:spPr>
          <a:xfrm>
            <a:off x="2022541" y="58702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32343" y="677173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8345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989" y="1493949"/>
            <a:ext cx="6435855" cy="4413699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29478" y="642801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App Flow Chart</a:t>
            </a:r>
          </a:p>
        </p:txBody>
      </p:sp>
    </p:spTree>
    <p:extLst>
      <p:ext uri="{BB962C8B-B14F-4D97-AF65-F5344CB8AC3E}">
        <p14:creationId xmlns:p14="http://schemas.microsoft.com/office/powerpoint/2010/main" val="9545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30" y="1223496"/>
            <a:ext cx="4058801" cy="5634507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1929478" y="642801"/>
            <a:ext cx="1854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App Flow Chart</a:t>
            </a:r>
          </a:p>
        </p:txBody>
      </p:sp>
    </p:spTree>
    <p:extLst>
      <p:ext uri="{BB962C8B-B14F-4D97-AF65-F5344CB8AC3E}">
        <p14:creationId xmlns:p14="http://schemas.microsoft.com/office/powerpoint/2010/main" val="232499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58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99" y="6194739"/>
            <a:ext cx="1267767" cy="44787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38664" y="437828"/>
            <a:ext cx="5234725" cy="570025"/>
          </a:xfrm>
        </p:spPr>
        <p:txBody>
          <a:bodyPr>
            <a:normAutofit/>
          </a:bodyPr>
          <a:lstStyle/>
          <a:p>
            <a:r>
              <a:rPr lang="en-US" sz="3000" b="1" dirty="0">
                <a:solidFill>
                  <a:srgbClr val="CA8101"/>
                </a:solidFill>
                <a:latin typeface="NeoSans" panose="02000506020000020004" pitchFamily="50" charset="0"/>
                <a:cs typeface="Times New Roman" panose="02020603050405020304" pitchFamily="18" charset="0"/>
              </a:rPr>
              <a:t>Content</a:t>
            </a:r>
            <a:endParaRPr lang="en-US" sz="3000" dirty="0">
              <a:solidFill>
                <a:srgbClr val="CA810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448127" y="1082317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1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2898307" y="115315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Motivation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31395" y="1517137"/>
            <a:ext cx="32449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Why tourism field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Statistic about Egyptian museums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Why Egyptian museum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F7A03"/>
              </a:solidFill>
              <a:latin typeface="NeoSans" panose="02000506020000020004" pitchFamily="50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5883459" y="1062145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2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6158848" y="111596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Planning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5401" y="1521699"/>
            <a:ext cx="30780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Problem Statement . 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Solution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Scope And Contribution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F7A03"/>
              </a:solidFill>
              <a:latin typeface="NeoSans" panose="02000506020000020004" pitchFamily="50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447544" y="2963633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3</a:t>
            </a:r>
          </a:p>
        </p:txBody>
      </p:sp>
      <p:sp>
        <p:nvSpPr>
          <p:cNvPr id="13" name="Text Placeholder 5"/>
          <p:cNvSpPr txBox="1">
            <a:spLocks/>
          </p:cNvSpPr>
          <p:nvPr/>
        </p:nvSpPr>
        <p:spPr>
          <a:xfrm>
            <a:off x="2835521" y="305378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Analysis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98307" y="3459761"/>
            <a:ext cx="30780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Requirements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Statue Data Collection </a:t>
            </a:r>
            <a:r>
              <a:rPr lang="en-US" sz="1400" dirty="0" smtClean="0">
                <a:solidFill>
                  <a:schemeClr val="bg1"/>
                </a:solidFill>
                <a:latin typeface="NeoSans" panose="02000506020000020004" pitchFamily="50" charset="0"/>
              </a:rPr>
              <a:t>.</a:t>
            </a:r>
            <a:endParaRPr lang="en-US" sz="1400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Functional Requirements </a:t>
            </a:r>
            <a:r>
              <a:rPr lang="en-US" sz="1400" dirty="0" smtClean="0">
                <a:solidFill>
                  <a:schemeClr val="bg1"/>
                </a:solidFill>
                <a:latin typeface="NeoSans" panose="02000506020000020004" pitchFamily="50" charset="0"/>
              </a:rPr>
              <a:t>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Non Functional </a:t>
            </a:r>
            <a:r>
              <a:rPr lang="en-US" sz="1400" dirty="0" smtClean="0">
                <a:solidFill>
                  <a:schemeClr val="bg1"/>
                </a:solidFill>
                <a:latin typeface="NeoSans" panose="02000506020000020004" pitchFamily="50" charset="0"/>
              </a:rPr>
              <a:t>Requirements. </a:t>
            </a:r>
            <a:endParaRPr lang="en-US" sz="1400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F7A03"/>
              </a:solidFill>
              <a:latin typeface="NeoSans" panose="02000506020000020004" pitchFamily="50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976355" y="2924573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4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6325259" y="2966901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35401" y="3512804"/>
            <a:ext cx="30780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User Interface Design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Database Design .</a:t>
            </a:r>
          </a:p>
        </p:txBody>
      </p:sp>
      <p:sp>
        <p:nvSpPr>
          <p:cNvPr id="18" name="Oval 17"/>
          <p:cNvSpPr/>
          <p:nvPr/>
        </p:nvSpPr>
        <p:spPr>
          <a:xfrm>
            <a:off x="2447544" y="4888565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3170597" y="495564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98307" y="5397285"/>
            <a:ext cx="307805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Element Of App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Future Work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BF7A03"/>
              </a:solidFill>
              <a:latin typeface="NeoSans" panose="02000506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2022541" y="58702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5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745595" y="654101"/>
            <a:ext cx="2223973" cy="347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Implementation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4099" y="1313438"/>
            <a:ext cx="7058343" cy="655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Future Work</a:t>
            </a:r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Our future plane for this project will include enhance some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 features and add other</a:t>
            </a:r>
            <a:r>
              <a:rPr lang="en-US" sz="2000" b="1" dirty="0">
                <a:solidFill>
                  <a:schemeClr val="bg1"/>
                </a:solidFill>
                <a:latin typeface="NeoSans" panose="02000506020000020004" pitchFamily="50" charset="0"/>
              </a:rPr>
              <a:t> </a:t>
            </a:r>
          </a:p>
          <a:p>
            <a:pPr marL="457189" indent="-457189">
              <a:lnSpc>
                <a:spcPct val="150000"/>
              </a:lnSpc>
              <a:buAutoNum type="alphaUcParenR"/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features will be enhanced</a:t>
            </a:r>
            <a:r>
              <a:rPr lang="en-US" sz="2000" dirty="0">
                <a:latin typeface="NeoSans" panose="02000506020000020004" pitchFamily="50" charset="0"/>
              </a:rPr>
              <a:t>: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EG" sz="2000" dirty="0">
                <a:solidFill>
                  <a:schemeClr val="bg1"/>
                </a:solidFill>
              </a:rPr>
              <a:t>  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share listening mechanism will be enhanced.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    browsing other visitors feedback.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B) feature will be added: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track user while his visit to Egypt to notify him by nearby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historical places .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add more museums to data base to spread its use outside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NeoSans" panose="02000506020000020004" pitchFamily="50" charset="0"/>
              </a:rPr>
              <a:t> Egyptian museum only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02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752667" y="58004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1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2848" y="65087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Motivation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2848" y="1578108"/>
            <a:ext cx="693413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Why tourism field</a:t>
            </a:r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Egypt From The Biggest Country in Tourism Field .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The Tourism Is The Most Important Source For Nation Income .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Culture Tourism Is The Most Important Type Of Tourism In Egypt Because it’s</a:t>
            </a:r>
            <a:r>
              <a:rPr lang="ar-EG" dirty="0">
                <a:solidFill>
                  <a:schemeClr val="bg1"/>
                </a:solidFill>
                <a:latin typeface="NeoSans" panose="02000506020000020004" pitchFamily="50" charset="0"/>
              </a:rPr>
              <a:t> 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Museum That Contain on a lot of Monuments .</a:t>
            </a:r>
          </a:p>
        </p:txBody>
      </p:sp>
    </p:spTree>
    <p:extLst>
      <p:ext uri="{BB962C8B-B14F-4D97-AF65-F5344CB8AC3E}">
        <p14:creationId xmlns:p14="http://schemas.microsoft.com/office/powerpoint/2010/main" val="119832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752667" y="580041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1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02848" y="65087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Motivation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2844" y="1565229"/>
            <a:ext cx="625857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Statistic about Egyptian museums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Egypt Has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72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museums In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19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Governments .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The Number Of  Visitors To These Museum In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2016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Is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9 Millions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Visitor</a:t>
            </a:r>
          </a:p>
          <a:p>
            <a:pPr marL="800080" lvl="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The Number Of Visitors To Museums That Located In Cairo Which are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24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Museums  is </a:t>
            </a: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5 Millions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Visitors </a:t>
            </a:r>
          </a:p>
        </p:txBody>
      </p:sp>
    </p:spTree>
    <p:extLst>
      <p:ext uri="{BB962C8B-B14F-4D97-AF65-F5344CB8AC3E}">
        <p14:creationId xmlns:p14="http://schemas.microsoft.com/office/powerpoint/2010/main" val="240702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008" y="1099194"/>
            <a:ext cx="5618675" cy="5472588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99" y="6220497"/>
            <a:ext cx="1267767" cy="4478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64477" y="417501"/>
            <a:ext cx="395973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CA8101"/>
                </a:solidFill>
                <a:latin typeface="NeoSans" panose="02000506020000020004" pitchFamily="50" charset="0"/>
              </a:rPr>
              <a:t>Statistic about Egyptian museums</a:t>
            </a:r>
          </a:p>
        </p:txBody>
      </p:sp>
    </p:spTree>
    <p:extLst>
      <p:ext uri="{BB962C8B-B14F-4D97-AF65-F5344CB8AC3E}">
        <p14:creationId xmlns:p14="http://schemas.microsoft.com/office/powerpoint/2010/main" val="22451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80956" y="303573"/>
            <a:ext cx="29899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Why Egyptian museum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99" y="6220497"/>
            <a:ext cx="1267767" cy="447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05" y="1108507"/>
            <a:ext cx="4113419" cy="2742279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106156" y="3912532"/>
            <a:ext cx="5812810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 It has one of the best collections of antiquities and artifacts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The museum collection exceeds </a:t>
            </a:r>
            <a:r>
              <a:rPr lang="en-US" sz="1400" b="1" dirty="0">
                <a:solidFill>
                  <a:srgbClr val="CA8101"/>
                </a:solidFill>
                <a:latin typeface="NeoSans" panose="02000506020000020004" pitchFamily="50" charset="0"/>
              </a:rPr>
              <a:t>120 000 </a:t>
            </a: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objects which range from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 the historic era to the Greco-Roman period </a:t>
            </a:r>
            <a:r>
              <a:rPr lang="en-US" sz="1400" b="1" dirty="0">
                <a:solidFill>
                  <a:schemeClr val="bg1"/>
                </a:solidFill>
                <a:latin typeface="NeoSans" panose="02000506020000020004" pitchFamily="50" charset="0"/>
              </a:rPr>
              <a:t> 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A hall for the royal mummies is also found in the museum which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houses eleven kings and queens.</a:t>
            </a: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 More than 1.5 million tourists visit the museum per year</a:t>
            </a:r>
          </a:p>
          <a:p>
            <a:pPr fontAlgn="base">
              <a:lnSpc>
                <a:spcPct val="150000"/>
              </a:lnSpc>
            </a:pPr>
            <a:r>
              <a:rPr lang="en-US" sz="1400" dirty="0">
                <a:solidFill>
                  <a:schemeClr val="bg1"/>
                </a:solidFill>
                <a:latin typeface="NeoSans" panose="02000506020000020004" pitchFamily="50" charset="0"/>
              </a:rPr>
              <a:t> and this is in addition to the 500 000 Egyptians who visit it per year</a:t>
            </a:r>
          </a:p>
          <a:p>
            <a:pPr>
              <a:lnSpc>
                <a:spcPct val="150000"/>
              </a:lnSpc>
            </a:pPr>
            <a:endParaRPr lang="en-US" sz="1400" b="1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1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99" y="6220497"/>
            <a:ext cx="1267767" cy="44787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906168" y="1360095"/>
            <a:ext cx="6981398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Problem Statement</a:t>
            </a:r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When you visit museum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do not know things history or what it was for and that's a problem. </a:t>
            </a:r>
            <a:endParaRPr lang="ar-EG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So to solve that problem you should hire a tour guide which is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a traditional way and costs a bunch of dollars.</a:t>
            </a:r>
          </a:p>
          <a:p>
            <a:pPr marL="342891" indent="-34289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NeoSans" panose="02000506020000020004" pitchFamily="50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The label on Statues doesn’t Have enough information</a:t>
            </a:r>
          </a:p>
        </p:txBody>
      </p:sp>
      <p:sp>
        <p:nvSpPr>
          <p:cNvPr id="7" name="Oval 6"/>
          <p:cNvSpPr/>
          <p:nvPr/>
        </p:nvSpPr>
        <p:spPr>
          <a:xfrm>
            <a:off x="3888415" y="374935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2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4072685" y="431965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>
                <a:solidFill>
                  <a:srgbClr val="CA8101"/>
                </a:solidFill>
                <a:latin typeface="NeoSans" panose="02000506020000020004" pitchFamily="50" charset="0"/>
              </a:rPr>
              <a:t>Planning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683" y="4037753"/>
            <a:ext cx="1809651" cy="2412867"/>
          </a:xfrm>
          <a:prstGeom prst="rect">
            <a:avLst/>
          </a:prstGeom>
          <a:ln w="28575">
            <a:solidFill>
              <a:srgbClr val="CA8101"/>
            </a:solidFill>
          </a:ln>
        </p:spPr>
      </p:pic>
    </p:spTree>
    <p:extLst>
      <p:ext uri="{BB962C8B-B14F-4D97-AF65-F5344CB8AC3E}">
        <p14:creationId xmlns:p14="http://schemas.microsoft.com/office/powerpoint/2010/main" val="22451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56583" y="547844"/>
            <a:ext cx="450760" cy="437883"/>
          </a:xfrm>
          <a:prstGeom prst="ellipse">
            <a:avLst/>
          </a:prstGeom>
          <a:solidFill>
            <a:srgbClr val="CA810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2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2231972" y="601663"/>
            <a:ext cx="1900371" cy="3477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Planning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1722778" y="1462196"/>
            <a:ext cx="7324441" cy="6093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A8101"/>
                </a:solidFill>
                <a:latin typeface="NeoSans" panose="02000506020000020004" pitchFamily="50" charset="0"/>
              </a:rPr>
              <a:t>Solution</a:t>
            </a:r>
            <a:endParaRPr lang="ar-EG" sz="2000" b="1" dirty="0">
              <a:solidFill>
                <a:srgbClr val="CA8101"/>
              </a:solidFill>
              <a:latin typeface="NeoSans" panose="02000506020000020004" pitchFamily="50" charset="0"/>
            </a:endParaRP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We aim to solve this problem with our project .</a:t>
            </a:r>
            <a:r>
              <a:rPr lang="en-US" b="1" dirty="0">
                <a:solidFill>
                  <a:schemeClr val="bg1"/>
                </a:solidFill>
                <a:latin typeface="NeoSans" panose="02000506020000020004" pitchFamily="50" charset="0"/>
              </a:rPr>
              <a:t> 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we will attach a QR code for each object .</a:t>
            </a:r>
          </a:p>
          <a:p>
            <a:pPr marL="800080" lvl="1" indent="-34289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you need to do for getting info about any piece is to scan that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solidFill>
                  <a:schemeClr val="bg1"/>
                </a:solidFill>
                <a:latin typeface="NeoSans" panose="02000506020000020004" pitchFamily="50" charset="0"/>
              </a:rPr>
              <a:t>QRcode</a:t>
            </a: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with your android phone .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once you scan the QR code it will retrieve a recording including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info about this piece.</a:t>
            </a:r>
          </a:p>
          <a:p>
            <a:pPr marL="742932" lvl="1" indent="-285744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You can also make a group and add whoever you want to listen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  <a:latin typeface="NeoSans" panose="02000506020000020004" pitchFamily="50" charset="0"/>
              </a:rPr>
              <a:t> together to this recording.</a:t>
            </a:r>
          </a:p>
          <a:p>
            <a:pPr lvl="1">
              <a:lnSpc>
                <a:spcPct val="200000"/>
              </a:lnSpc>
            </a:pPr>
            <a:endParaRPr lang="en-US" dirty="0">
              <a:solidFill>
                <a:schemeClr val="bg1"/>
              </a:solidFill>
              <a:latin typeface="NeoSans" panose="02000506020000020004" pitchFamily="50" charset="0"/>
            </a:endParaRPr>
          </a:p>
          <a:p>
            <a:pPr lvl="1">
              <a:lnSpc>
                <a:spcPct val="200000"/>
              </a:lnSpc>
            </a:pPr>
            <a:endParaRPr lang="en-US" b="1" dirty="0">
              <a:solidFill>
                <a:schemeClr val="bg1"/>
              </a:solidFill>
              <a:latin typeface="NeoSans" panose="0200050602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497" y="1622739"/>
            <a:ext cx="1455804" cy="1455804"/>
          </a:xfrm>
          <a:prstGeom prst="rect">
            <a:avLst/>
          </a:prstGeom>
          <a:ln w="19050">
            <a:solidFill>
              <a:srgbClr val="CA8101"/>
            </a:solidFill>
          </a:ln>
        </p:spPr>
      </p:pic>
    </p:spTree>
    <p:extLst>
      <p:ext uri="{BB962C8B-B14F-4D97-AF65-F5344CB8AC3E}">
        <p14:creationId xmlns:p14="http://schemas.microsoft.com/office/powerpoint/2010/main" val="317820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</TotalTime>
  <Words>1054</Words>
  <Application>Microsoft Office PowerPoint</Application>
  <PresentationFormat>On-screen Show (4:3)</PresentationFormat>
  <Paragraphs>261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A 3D Max Freedom</vt:lpstr>
      <vt:lpstr>ACS  Akeek Bold</vt:lpstr>
      <vt:lpstr>ACS  Islamy</vt:lpstr>
      <vt:lpstr>ACS  Zomorrod</vt:lpstr>
      <vt:lpstr>Arial</vt:lpstr>
      <vt:lpstr>Calibri</vt:lpstr>
      <vt:lpstr>Calibri Light</vt:lpstr>
      <vt:lpstr>Futura</vt:lpstr>
      <vt:lpstr>Neo Sans Arabic</vt:lpstr>
      <vt:lpstr>NeoSans</vt:lpstr>
      <vt:lpstr>Times New Roman</vt:lpstr>
      <vt:lpstr>Office Theme</vt:lpstr>
      <vt:lpstr>PowerPoint Presentation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mhelmy</dc:creator>
  <cp:lastModifiedBy>mhelmy</cp:lastModifiedBy>
  <cp:revision>44</cp:revision>
  <dcterms:created xsi:type="dcterms:W3CDTF">2018-07-02T17:06:04Z</dcterms:created>
  <dcterms:modified xsi:type="dcterms:W3CDTF">2018-07-03T00:13:48Z</dcterms:modified>
</cp:coreProperties>
</file>